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62" r:id="rId2"/>
    <p:sldId id="285" r:id="rId3"/>
    <p:sldId id="289" r:id="rId4"/>
    <p:sldId id="288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282" r:id="rId3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>
      <p:cViewPr varScale="1">
        <p:scale>
          <a:sx n="114" d="100"/>
          <a:sy n="114" d="100"/>
        </p:scale>
        <p:origin x="15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17C65-F7D3-46D3-AD4F-03764B6A1770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9FBB9-930A-49E6-A190-08F27CFD2A9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646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9FBB9-930A-49E6-A190-08F27CFD2A97}" type="slidenum">
              <a:rPr lang="es-VE" smtClean="0"/>
              <a:t>32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5070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1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4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6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0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4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5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56B48-110B-4F1B-8DD5-C037F217DE12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4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484784"/>
            <a:ext cx="6858000" cy="417646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SER Y HACER DISCIPULOS EN EL SIGLO XXI</a:t>
            </a:r>
          </a:p>
        </p:txBody>
      </p:sp>
    </p:spTree>
    <p:extLst>
      <p:ext uri="{BB962C8B-B14F-4D97-AF65-F5344CB8AC3E}">
        <p14:creationId xmlns:p14="http://schemas.microsoft.com/office/powerpoint/2010/main" val="387468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HACER DISCIPULOS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636912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Es un mandato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“Id y haced discípulos”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(Mateo 28:19).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Es la estrategia de Dios para llevar el evangelio a todas las naciones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“Lo que has oído de mi ante muchos testigos, esto encarga a hombres fieles que sean idóneos para enseñar también a otros”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(2 Timoteo 2:2)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Él tiene autoridad y nos ha dado poder (Mateo 28:18; Hechos 1:8).</a:t>
            </a:r>
          </a:p>
        </p:txBody>
      </p:sp>
    </p:spTree>
    <p:extLst>
      <p:ext uri="{BB962C8B-B14F-4D97-AF65-F5344CB8AC3E}">
        <p14:creationId xmlns:p14="http://schemas.microsoft.com/office/powerpoint/2010/main" val="121224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HACER DISCIPULOS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636912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Enseñando lo que vamos aprendiendo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“Enseñando todas las cosas que os he mandado”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(Mateo 28:20a).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Su presencia irá y permanecerá con nosotros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“Yo estoy con vosotros todos los días hasta el fin del mundo”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(Mateo 28:20b).</a:t>
            </a:r>
          </a:p>
        </p:txBody>
      </p:sp>
    </p:spTree>
    <p:extLst>
      <p:ext uri="{BB962C8B-B14F-4D97-AF65-F5344CB8AC3E}">
        <p14:creationId xmlns:p14="http://schemas.microsoft.com/office/powerpoint/2010/main" val="289143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NUEVA PERSPECTIVA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498675"/>
            <a:ext cx="8439472" cy="453072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El Nuevo creyente es:</a:t>
            </a:r>
          </a:p>
          <a:p>
            <a:pPr marL="0" indent="0" algn="ctr">
              <a:buNone/>
              <a:defRPr/>
            </a:pP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RECIEN NACIDO  O  EMBRION?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38500"/>
            <a:ext cx="2657475" cy="1724025"/>
          </a:xfrm>
          <a:prstGeom prst="rect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555" y="3638500"/>
            <a:ext cx="2314575" cy="1724025"/>
          </a:xfrm>
          <a:prstGeom prst="rect">
            <a:avLst/>
          </a:prstGeom>
          <a:ln w="38100" cap="sq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1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80928"/>
            <a:ext cx="82296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EL DISCIPULADO COMO PROCESO DE TRANSFORMACIÓN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4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850603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EL DISCIPULADO COMO PROCESO DE TRANSFORMACIÓN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3218755"/>
            <a:ext cx="8439472" cy="45307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FASE 1: CONSOLIDACIÓN</a:t>
            </a:r>
          </a:p>
          <a:p>
            <a:pPr marL="0" indent="0" algn="ctr">
              <a:buNone/>
              <a:defRPr/>
            </a:pPr>
            <a:r>
              <a:rPr lang="es-V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TRANSFORMACIÓN DE UN </a:t>
            </a:r>
            <a:r>
              <a:rPr lang="es-VE" sz="3200" b="1" dirty="0">
                <a:solidFill>
                  <a:srgbClr val="00B050"/>
                </a:solidFill>
                <a:latin typeface="Myriad Pro" panose="020B0503030403020204" pitchFamily="34" charset="0"/>
              </a:rPr>
              <a:t>CREYENTE</a:t>
            </a:r>
            <a:r>
              <a:rPr lang="es-V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EN UN </a:t>
            </a:r>
            <a:r>
              <a:rPr lang="es-VE" sz="3200" b="1" dirty="0">
                <a:solidFill>
                  <a:srgbClr val="00B050"/>
                </a:solidFill>
                <a:latin typeface="Myriad Pro" panose="020B0503030403020204" pitchFamily="34" charset="0"/>
              </a:rPr>
              <a:t>DISCÍPULO</a:t>
            </a:r>
          </a:p>
        </p:txBody>
      </p:sp>
    </p:spTree>
    <p:extLst>
      <p:ext uri="{BB962C8B-B14F-4D97-AF65-F5344CB8AC3E}">
        <p14:creationId xmlns:p14="http://schemas.microsoft.com/office/powerpoint/2010/main" val="117583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628800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PROCESOS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768625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32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FORMAR LA IDENTIDAD</a:t>
            </a:r>
          </a:p>
          <a:p>
            <a:pPr>
              <a:defRPr/>
            </a:pPr>
            <a:r>
              <a:rPr lang="es-VE" sz="32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DESARROLLAR EL CARÁCTER</a:t>
            </a:r>
          </a:p>
          <a:p>
            <a:pPr>
              <a:defRPr/>
            </a:pPr>
            <a:r>
              <a:rPr lang="es-VE" sz="32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ENTENDER EL LLAMADO </a:t>
            </a:r>
          </a:p>
          <a:p>
            <a:pPr>
              <a:defRPr/>
            </a:pPr>
            <a:r>
              <a:rPr lang="es-VE" sz="32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DESARROLLAR LA VISIÓN DISCIPULAR</a:t>
            </a:r>
          </a:p>
        </p:txBody>
      </p:sp>
    </p:spTree>
    <p:extLst>
      <p:ext uri="{BB962C8B-B14F-4D97-AF65-F5344CB8AC3E}">
        <p14:creationId xmlns:p14="http://schemas.microsoft.com/office/powerpoint/2010/main" val="3427469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2073151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FASE 1: CONSOLIDACIÓN</a:t>
            </a: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s-V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TRANSFORMACIÓN DE UN </a:t>
            </a:r>
            <a:r>
              <a:rPr lang="es-VE" sz="24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CREYENTE</a:t>
            </a:r>
            <a:r>
              <a:rPr lang="es-V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EN UN </a:t>
            </a:r>
            <a:r>
              <a:rPr lang="es-VE" sz="24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DISCÍPULO</a:t>
            </a: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140968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MI IDENTIDAD EN CRISTO -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8 SEMANAS</a:t>
            </a:r>
          </a:p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FORMANDO UN CARÁCTER CRISTOCÉNTRICO - </a:t>
            </a:r>
            <a:r>
              <a:rPr lang="es-VE" sz="24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12 SEMANAS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ENTENDIENDO EL LLAMADO -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11 SEMANAS</a:t>
            </a:r>
          </a:p>
          <a:p>
            <a:pPr>
              <a:defRPr/>
            </a:pPr>
            <a:endParaRPr lang="es-VE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34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850603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EL DISCIPULADO COMO PROCESO DE TRANSFORMACIÓN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3218755"/>
            <a:ext cx="8439472" cy="45307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FASE 2: MULTIPLICACIÓN</a:t>
            </a:r>
          </a:p>
          <a:p>
            <a:pPr marL="0" indent="0" algn="ctr">
              <a:buNone/>
              <a:defRPr/>
            </a:pPr>
            <a:r>
              <a:rPr lang="es-V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TRANSFORMACIÓN DE UN </a:t>
            </a:r>
            <a:r>
              <a:rPr lang="es-VE" sz="3200" b="1" dirty="0">
                <a:solidFill>
                  <a:srgbClr val="00B050"/>
                </a:solidFill>
                <a:latin typeface="Myriad Pro" panose="020B0503030403020204" pitchFamily="34" charset="0"/>
              </a:rPr>
              <a:t>DISCÍPULO</a:t>
            </a:r>
            <a:r>
              <a:rPr lang="es-V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EN UN </a:t>
            </a:r>
            <a:r>
              <a:rPr lang="es-VE" sz="3200" b="1" dirty="0">
                <a:solidFill>
                  <a:srgbClr val="00B050"/>
                </a:solidFill>
                <a:latin typeface="Myriad Pro" panose="020B0503030403020204" pitchFamily="34" charset="0"/>
              </a:rPr>
              <a:t>DISCÍPULADOR</a:t>
            </a:r>
          </a:p>
        </p:txBody>
      </p:sp>
    </p:spTree>
    <p:extLst>
      <p:ext uri="{BB962C8B-B14F-4D97-AF65-F5344CB8AC3E}">
        <p14:creationId xmlns:p14="http://schemas.microsoft.com/office/powerpoint/2010/main" val="345844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2073151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FASE 2: MULTIPLICACIÓN</a:t>
            </a: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r>
              <a:rPr lang="es-V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TRANSFORMACIÓN DE UN </a:t>
            </a:r>
            <a:r>
              <a:rPr lang="es-VE" sz="2400" b="1" dirty="0">
                <a:solidFill>
                  <a:srgbClr val="00B050"/>
                </a:solidFill>
                <a:latin typeface="Myriad Pro" panose="020B0503030403020204" pitchFamily="34" charset="0"/>
              </a:rPr>
              <a:t>DISCIPULO</a:t>
            </a:r>
            <a:r>
              <a:rPr lang="es-VE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EN UN </a:t>
            </a:r>
            <a:r>
              <a:rPr lang="es-VE" sz="2400" b="1" dirty="0">
                <a:solidFill>
                  <a:srgbClr val="00B050"/>
                </a:solidFill>
                <a:latin typeface="Myriad Pro" panose="020B0503030403020204" pitchFamily="34" charset="0"/>
              </a:rPr>
              <a:t>DISCÍPULADOR</a:t>
            </a: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b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</a:b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140968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PREPÁRESE PARA DISCIPULAR -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8 SEMANAS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MI IDENTIDAD EN CRISTO -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8 SEMANAS</a:t>
            </a:r>
          </a:p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FORMANDO UN CARÁCTER CRISTOCÉNTRICO - </a:t>
            </a:r>
            <a:r>
              <a:rPr lang="es-VE" sz="24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12 SEMANAS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ENTENDIENDO EL LLAMADO -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 11 SEMANAS</a:t>
            </a:r>
          </a:p>
        </p:txBody>
      </p:sp>
    </p:spTree>
    <p:extLst>
      <p:ext uri="{BB962C8B-B14F-4D97-AF65-F5344CB8AC3E}">
        <p14:creationId xmlns:p14="http://schemas.microsoft.com/office/powerpoint/2010/main" val="193314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628800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CREAR UN MOVIMIENTO DE DISCIPULADO EN LA IGLESIA LOCAL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3068960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EL PASTOR COMIENZA SELECCIONANDO UN GRUPO DE 10 DISCIPULOS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EL PASTOR TRABAJARA CON ELLOS LA FASE 2</a:t>
            </a:r>
          </a:p>
        </p:txBody>
      </p:sp>
    </p:spTree>
    <p:extLst>
      <p:ext uri="{BB962C8B-B14F-4D97-AF65-F5344CB8AC3E}">
        <p14:creationId xmlns:p14="http://schemas.microsoft.com/office/powerpoint/2010/main" val="232604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92896"/>
            <a:ext cx="8229600" cy="2098351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es-MX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RECURSO PREPARADO PARA FORMAR DISCIPULADORES</a:t>
            </a:r>
          </a:p>
          <a:p>
            <a:pPr algn="ctr" eaLnBrk="1" hangingPunct="1">
              <a:defRPr/>
            </a:pPr>
            <a:endParaRPr lang="es-MX" sz="48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00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412776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PROYECCIONES 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351031"/>
            <a:ext cx="8439472" cy="453072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s-VE" sz="3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1X10		10X5		50X1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9592" y="3068960"/>
            <a:ext cx="5587888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Primer año: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61</a:t>
            </a: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Discipuladores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Segundo año: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122</a:t>
            </a: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Discipuladores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Tercer año: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244</a:t>
            </a: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Discipuladores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Cuarto año: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488</a:t>
            </a: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Discipuladores</a:t>
            </a:r>
          </a:p>
          <a:p>
            <a:pPr>
              <a:defRPr/>
            </a:pP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Quinto año: </a:t>
            </a:r>
            <a:r>
              <a:rPr lang="es-VE" sz="2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976</a:t>
            </a:r>
            <a:r>
              <a:rPr lang="es-VE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Discipuladores</a:t>
            </a:r>
          </a:p>
        </p:txBody>
      </p:sp>
    </p:spTree>
    <p:extLst>
      <p:ext uri="{BB962C8B-B14F-4D97-AF65-F5344CB8AC3E}">
        <p14:creationId xmlns:p14="http://schemas.microsoft.com/office/powerpoint/2010/main" val="2977828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52" y="1641103"/>
            <a:ext cx="8579296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UN SUEÑO DIFÍCIL PERO NO IMPOSIBLE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2852936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Que la iglesia tenga personas preparadas y comprometidas para atender los nuevos creyentes.</a:t>
            </a:r>
          </a:p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Que cada iglesia tenga establecido su sistema de discipulado.</a:t>
            </a:r>
          </a:p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Que todos los creyentes hayan completado su proceso de discipulado.</a:t>
            </a:r>
          </a:p>
          <a:p>
            <a:pPr>
              <a:defRPr/>
            </a:pPr>
            <a:r>
              <a:rPr lang="es-VE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Qué todos entiendan el proceso de crecimiento.</a:t>
            </a:r>
          </a:p>
        </p:txBody>
      </p:sp>
    </p:spTree>
    <p:extLst>
      <p:ext uri="{BB962C8B-B14F-4D97-AF65-F5344CB8AC3E}">
        <p14:creationId xmlns:p14="http://schemas.microsoft.com/office/powerpoint/2010/main" val="3682265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6792"/>
            <a:ext cx="91440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3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 EL DISCIPULADO INTENCIONAL</a:t>
            </a:r>
            <a:endParaRPr lang="en-US" sz="39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2696617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32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(HECHOS 11:19-30)</a:t>
            </a:r>
          </a:p>
          <a:p>
            <a:pPr algn="ctr">
              <a:defRPr/>
            </a:pPr>
            <a:r>
              <a:rPr lang="es-VE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LA IGLESIA DE JERUSALÉN</a:t>
            </a:r>
          </a:p>
          <a:p>
            <a:pPr algn="ctr">
              <a:defRPr/>
            </a:pPr>
            <a:r>
              <a:rPr lang="es-VE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BERNABÉ </a:t>
            </a:r>
          </a:p>
          <a:p>
            <a:pPr algn="ctr">
              <a:defRPr/>
            </a:pPr>
            <a:r>
              <a:rPr lang="es-VE" sz="3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ANTIOQUIA</a:t>
            </a:r>
          </a:p>
        </p:txBody>
      </p:sp>
    </p:spTree>
    <p:extLst>
      <p:ext uri="{BB962C8B-B14F-4D97-AF65-F5344CB8AC3E}">
        <p14:creationId xmlns:p14="http://schemas.microsoft.com/office/powerpoint/2010/main" val="369615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0848"/>
            <a:ext cx="9144000" cy="11398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VE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IMPLEMENTACIÓN DEL MOVIMIENTO DE DISCIPULADO EN LA </a:t>
            </a:r>
            <a:r>
              <a:rPr lang="es-VE" sz="4400" b="1" dirty="0">
                <a:solidFill>
                  <a:srgbClr val="00B050"/>
                </a:solidFill>
                <a:latin typeface="Arial Black" panose="020B0A04020102020204" pitchFamily="34" charset="0"/>
              </a:rPr>
              <a:t>CNBV</a:t>
            </a:r>
            <a:endParaRPr lang="en-US" sz="44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3717032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UN PLAN EN OCHO ETAPAS</a:t>
            </a:r>
          </a:p>
        </p:txBody>
      </p:sp>
    </p:spTree>
    <p:extLst>
      <p:ext uri="{BB962C8B-B14F-4D97-AF65-F5344CB8AC3E}">
        <p14:creationId xmlns:p14="http://schemas.microsoft.com/office/powerpoint/2010/main" val="2156019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98884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1: 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ENSEÑAR DE MANERA INTENSIVA A LOS 100 PASTORES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PREPÁRESE PARA DISCIPULAR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(8 HORAS). </a:t>
            </a:r>
          </a:p>
        </p:txBody>
      </p:sp>
    </p:spTree>
    <p:extLst>
      <p:ext uri="{BB962C8B-B14F-4D97-AF65-F5344CB8AC3E}">
        <p14:creationId xmlns:p14="http://schemas.microsoft.com/office/powerpoint/2010/main" val="127321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98884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2: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CADA PASTOR ELEGIRÁ UN EQUIPO DE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10 MIEMBROS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DE SU IGLESIA Y FORMARÁ SU EQUIPO DE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DISCIPULADORES.</a:t>
            </a:r>
          </a:p>
        </p:txBody>
      </p:sp>
    </p:spTree>
    <p:extLst>
      <p:ext uri="{BB962C8B-B14F-4D97-AF65-F5344CB8AC3E}">
        <p14:creationId xmlns:p14="http://schemas.microsoft.com/office/powerpoint/2010/main" val="2141090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3: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CADA PASTOR COMPARTIRÁ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LA VISIÓN DISCIPULAR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 CON SUS DISCIPULADORES DURANTE OCHO SEMANAS USANDO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PREPÁRESE PARA DISCIPULAR.</a:t>
            </a:r>
          </a:p>
        </p:txBody>
      </p:sp>
    </p:spTree>
    <p:extLst>
      <p:ext uri="{BB962C8B-B14F-4D97-AF65-F5344CB8AC3E}">
        <p14:creationId xmlns:p14="http://schemas.microsoft.com/office/powerpoint/2010/main" val="3165114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4: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LOS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10 DISCIPULADORES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QUE EL PASTOR PREPARÓ  SELECCIONARAN UN EQUIPO DE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CINCO DISCÍPULOS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DE LA MISMA IGLESIA PARA FORMAR SU EQUIPO DE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DISCIPULADORES.</a:t>
            </a:r>
          </a:p>
        </p:txBody>
      </p:sp>
    </p:spTree>
    <p:extLst>
      <p:ext uri="{BB962C8B-B14F-4D97-AF65-F5344CB8AC3E}">
        <p14:creationId xmlns:p14="http://schemas.microsoft.com/office/powerpoint/2010/main" val="3038284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5: 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LOS DISCIPULADORES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COMPARTIRÁN LA VISIÓN DISCIPULAR A SU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EQUIPO DE CINCO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DURANTE OCHO SEMANAS USANDO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PREPÁRESE PARA DISCIPULAR.</a:t>
            </a:r>
          </a:p>
        </p:txBody>
      </p:sp>
    </p:spTree>
    <p:extLst>
      <p:ext uri="{BB962C8B-B14F-4D97-AF65-F5344CB8AC3E}">
        <p14:creationId xmlns:p14="http://schemas.microsoft.com/office/powerpoint/2010/main" val="4255093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6: 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TODOS LOS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DISCIPULADORES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ASUMIRÁN EL COMPROMISO DE FORMAR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UN DISCIPULADOR CADA AÑO.</a:t>
            </a:r>
          </a:p>
        </p:txBody>
      </p:sp>
    </p:spTree>
    <p:extLst>
      <p:ext uri="{BB962C8B-B14F-4D97-AF65-F5344CB8AC3E}">
        <p14:creationId xmlns:p14="http://schemas.microsoft.com/office/powerpoint/2010/main" val="27906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: </a:t>
            </a:r>
            <a:endParaRPr lang="es-V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16832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RECURSO PREPARADO PARA DESARROLLAR UN SISTEMA DE DISCIPULADO EN LA IGLESIA LOCAL</a:t>
            </a:r>
          </a:p>
          <a:p>
            <a:pPr algn="ctr">
              <a:defRPr/>
            </a:pPr>
            <a:endParaRPr lang="es-MX" sz="480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27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7: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SE LANZA EL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MOVIMIENTO DISCIPULAR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EN LA IGLESIA LOCAL CON UNA PLATAFORMA DE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61 DISCIPULADORES.</a:t>
            </a:r>
          </a:p>
        </p:txBody>
      </p:sp>
    </p:spTree>
    <p:extLst>
      <p:ext uri="{BB962C8B-B14F-4D97-AF65-F5344CB8AC3E}">
        <p14:creationId xmlns:p14="http://schemas.microsoft.com/office/powerpoint/2010/main" val="3259800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2264" y="1628800"/>
            <a:ext cx="8439472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ETAPA 8:</a:t>
            </a:r>
          </a:p>
          <a:p>
            <a:pPr marL="0" indent="0" algn="ctr">
              <a:buNone/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TODOS LOS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DISCIPULADORES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ACEPTAN EL RETO DE FORMAR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UN DISCIPULADOR CADA AÑO.</a:t>
            </a:r>
          </a:p>
        </p:txBody>
      </p:sp>
    </p:spTree>
    <p:extLst>
      <p:ext uri="{BB962C8B-B14F-4D97-AF65-F5344CB8AC3E}">
        <p14:creationId xmlns:p14="http://schemas.microsoft.com/office/powerpoint/2010/main" val="1616791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2420888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PREGUNTAS Y RESPUESTAS</a:t>
            </a:r>
          </a:p>
        </p:txBody>
      </p:sp>
    </p:spTree>
    <p:extLst>
      <p:ext uri="{BB962C8B-B14F-4D97-AF65-F5344CB8AC3E}">
        <p14:creationId xmlns:p14="http://schemas.microsoft.com/office/powerpoint/2010/main" val="214694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29600" cy="4530725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es-MX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RECURSO PREPARADO PARA TENER UN PANORAMA COMPLETO DEL PROCESO DE TRANSFORMACIÓN EN EL CREYENTE </a:t>
            </a:r>
          </a:p>
        </p:txBody>
      </p:sp>
    </p:spTree>
    <p:extLst>
      <p:ext uri="{BB962C8B-B14F-4D97-AF65-F5344CB8AC3E}">
        <p14:creationId xmlns:p14="http://schemas.microsoft.com/office/powerpoint/2010/main" val="326352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SER DISCIPULO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858715"/>
            <a:ext cx="8439472" cy="453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Responder al llamado de establecer una </a:t>
            </a: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relación principal</a:t>
            </a: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con Dios</a:t>
            </a:r>
          </a:p>
          <a:p>
            <a:pPr marL="0" indent="0" algn="ctr">
              <a:buNone/>
              <a:defRPr/>
            </a:pP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(Lucas 14:26)</a:t>
            </a:r>
          </a:p>
        </p:txBody>
      </p:sp>
    </p:spTree>
    <p:extLst>
      <p:ext uri="{BB962C8B-B14F-4D97-AF65-F5344CB8AC3E}">
        <p14:creationId xmlns:p14="http://schemas.microsoft.com/office/powerpoint/2010/main" val="338385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SER DISCIPULO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858715"/>
            <a:ext cx="8439472" cy="453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Responder al llamado de vivir una vida de </a:t>
            </a: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renuncia</a:t>
            </a: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y </a:t>
            </a: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entrega</a:t>
            </a:r>
          </a:p>
          <a:p>
            <a:pPr marL="0" indent="0" algn="ctr">
              <a:buNone/>
              <a:defRPr/>
            </a:pP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(Lucas 14:25-27,33)</a:t>
            </a:r>
          </a:p>
        </p:txBody>
      </p:sp>
    </p:spTree>
    <p:extLst>
      <p:ext uri="{BB962C8B-B14F-4D97-AF65-F5344CB8AC3E}">
        <p14:creationId xmlns:p14="http://schemas.microsoft.com/office/powerpoint/2010/main" val="194835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SER DISCIPULO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858715"/>
            <a:ext cx="8439472" cy="453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Responder al llamado de </a:t>
            </a:r>
            <a:r>
              <a:rPr lang="es-VE" sz="48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seguir</a:t>
            </a:r>
            <a:r>
              <a:rPr lang="es-VE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a Jesús</a:t>
            </a:r>
          </a:p>
        </p:txBody>
      </p:sp>
    </p:spTree>
    <p:extLst>
      <p:ext uri="{BB962C8B-B14F-4D97-AF65-F5344CB8AC3E}">
        <p14:creationId xmlns:p14="http://schemas.microsoft.com/office/powerpoint/2010/main" val="373903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SEGUIR A JESÚS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636912"/>
            <a:ext cx="8439472" cy="45307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Depender de Él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“Puestos los ojos en Jesús”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(Hebreos 12).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Imitarlo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“Aprended de mi“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(Mateo 11:29).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Sufrir por Él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“Si a mi me han perseguido, también a vosotros os perseguirán” 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(Juan 15:20).</a:t>
            </a:r>
          </a:p>
          <a:p>
            <a:pPr>
              <a:defRPr/>
            </a:pP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Trabajar con Él </a:t>
            </a:r>
            <a:r>
              <a:rPr lang="es-VE" sz="26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“Id y predicar el evangelio a toda criatura”</a:t>
            </a:r>
            <a:r>
              <a:rPr lang="es-VE" sz="2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(Marcos 16:15).</a:t>
            </a:r>
          </a:p>
        </p:txBody>
      </p:sp>
    </p:spTree>
    <p:extLst>
      <p:ext uri="{BB962C8B-B14F-4D97-AF65-F5344CB8AC3E}">
        <p14:creationId xmlns:p14="http://schemas.microsoft.com/office/powerpoint/2010/main" val="198868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97087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SER DISCIPULO ES: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2264" y="2858715"/>
            <a:ext cx="8439472" cy="453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Responder al llamado de vivir en la palabra </a:t>
            </a:r>
            <a:r>
              <a:rPr lang="es-VE" sz="4000" b="1" i="1" dirty="0">
                <a:solidFill>
                  <a:srgbClr val="00B050"/>
                </a:solidFill>
                <a:latin typeface="Myriad Pro" panose="020B0503030403020204" pitchFamily="34" charset="0"/>
              </a:rPr>
              <a:t>“Si vosotros permanecéis en mi palabra, seréis verdaderamente mis discípulos” </a:t>
            </a:r>
            <a:r>
              <a:rPr lang="es-VE" sz="4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(Juan 8: 32).</a:t>
            </a:r>
          </a:p>
        </p:txBody>
      </p:sp>
    </p:spTree>
    <p:extLst>
      <p:ext uri="{BB962C8B-B14F-4D97-AF65-F5344CB8AC3E}">
        <p14:creationId xmlns:p14="http://schemas.microsoft.com/office/powerpoint/2010/main" val="1316831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722</Words>
  <Application>Microsoft Office PowerPoint</Application>
  <PresentationFormat>Presentación en pantalla (4:3)</PresentationFormat>
  <Paragraphs>91</Paragraphs>
  <Slides>32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Aharoni</vt:lpstr>
      <vt:lpstr>Arial</vt:lpstr>
      <vt:lpstr>Arial Black</vt:lpstr>
      <vt:lpstr>Calibri</vt:lpstr>
      <vt:lpstr>Calibri Light</vt:lpstr>
      <vt:lpstr>Myriad Pro</vt:lpstr>
      <vt:lpstr>Tema de Office</vt:lpstr>
      <vt:lpstr>SER Y HACER DISCIPULOS EN EL SIGLO XXI</vt:lpstr>
      <vt:lpstr>Presentación de PowerPoint</vt:lpstr>
      <vt:lpstr>: </vt:lpstr>
      <vt:lpstr>Presentación de PowerPoint</vt:lpstr>
      <vt:lpstr>SER DISCIPULO ES:</vt:lpstr>
      <vt:lpstr>SER DISCIPULO ES:</vt:lpstr>
      <vt:lpstr>SER DISCIPULO ES:</vt:lpstr>
      <vt:lpstr>SEGUIR A JESÚS ES:</vt:lpstr>
      <vt:lpstr>SER DISCIPULO ES:</vt:lpstr>
      <vt:lpstr>HACER DISCIPULOS ES:</vt:lpstr>
      <vt:lpstr>HACER DISCIPULOS ES:</vt:lpstr>
      <vt:lpstr>NUEVA PERSPECTIVA</vt:lpstr>
      <vt:lpstr>EL DISCIPULADO COMO PROCESO DE TRANSFORMACIÓN</vt:lpstr>
      <vt:lpstr>EL DISCIPULADO COMO PROCESO DE TRANSFORMACIÓN</vt:lpstr>
      <vt:lpstr>PROCESOS</vt:lpstr>
      <vt:lpstr>FASE 1: CONSOLIDACIÓN TRANSFORMACIÓN DE UN CREYENTE EN UN DISCÍPULO  </vt:lpstr>
      <vt:lpstr>EL DISCIPULADO COMO PROCESO DE TRANSFORMACIÓN</vt:lpstr>
      <vt:lpstr>FASE 2: MULTIPLICACIÓN TRANSFORMACIÓN DE UN DISCIPULO EN UN DISCÍPULADOR  </vt:lpstr>
      <vt:lpstr>CREAR UN MOVIMIENTO DE DISCIPULADO EN LA IGLESIA LOCAL</vt:lpstr>
      <vt:lpstr>PROYECCIONES </vt:lpstr>
      <vt:lpstr>UN SUEÑO DIFÍCIL PERO NO IMPOSIBLE</vt:lpstr>
      <vt:lpstr> EL DISCIPULADO INTENCIONAL</vt:lpstr>
      <vt:lpstr>IMPLEMENTACIÓN DEL MOVIMIENTO DE DISCIPULADO EN LA CNBV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DISCIPULO ES:</dc:title>
  <dc:creator>Y. Eleazar</dc:creator>
  <cp:lastModifiedBy>Taton</cp:lastModifiedBy>
  <cp:revision>33</cp:revision>
  <dcterms:created xsi:type="dcterms:W3CDTF">2015-10-13T03:44:00Z</dcterms:created>
  <dcterms:modified xsi:type="dcterms:W3CDTF">2017-05-05T03:53:51Z</dcterms:modified>
</cp:coreProperties>
</file>