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1" d="100"/>
          <a:sy n="71" d="100"/>
        </p:scale>
        <p:origin x="-127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80729-17DB-4159-A04D-0BA80CE274BB}" type="datetimeFigureOut">
              <a:rPr lang="es-VE" smtClean="0"/>
              <a:t>10/06/2017</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F8BB36-5602-482C-A2D4-B50ADB8E5B3B}" type="slidenum">
              <a:rPr lang="es-VE" smtClean="0"/>
              <a:t>‹Nº›</a:t>
            </a:fld>
            <a:endParaRPr lang="es-VE"/>
          </a:p>
        </p:txBody>
      </p:sp>
    </p:spTree>
    <p:extLst>
      <p:ext uri="{BB962C8B-B14F-4D97-AF65-F5344CB8AC3E}">
        <p14:creationId xmlns:p14="http://schemas.microsoft.com/office/powerpoint/2010/main" val="2451440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VE" dirty="0"/>
          </a:p>
        </p:txBody>
      </p:sp>
      <p:sp>
        <p:nvSpPr>
          <p:cNvPr id="4" name="3 Marcador de número de diapositiva"/>
          <p:cNvSpPr>
            <a:spLocks noGrp="1"/>
          </p:cNvSpPr>
          <p:nvPr>
            <p:ph type="sldNum" sz="quarter" idx="10"/>
          </p:nvPr>
        </p:nvSpPr>
        <p:spPr/>
        <p:txBody>
          <a:bodyPr/>
          <a:lstStyle/>
          <a:p>
            <a:fld id="{EEF8BB36-5602-482C-A2D4-B50ADB8E5B3B}" type="slidenum">
              <a:rPr lang="es-VE" smtClean="0"/>
              <a:t>13</a:t>
            </a:fld>
            <a:endParaRPr lang="es-VE"/>
          </a:p>
        </p:txBody>
      </p:sp>
    </p:spTree>
    <p:extLst>
      <p:ext uri="{BB962C8B-B14F-4D97-AF65-F5344CB8AC3E}">
        <p14:creationId xmlns:p14="http://schemas.microsoft.com/office/powerpoint/2010/main" val="232167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VE" dirty="0"/>
          </a:p>
        </p:txBody>
      </p:sp>
      <p:sp>
        <p:nvSpPr>
          <p:cNvPr id="4" name="3 Marcador de número de diapositiva"/>
          <p:cNvSpPr>
            <a:spLocks noGrp="1"/>
          </p:cNvSpPr>
          <p:nvPr>
            <p:ph type="sldNum" sz="quarter" idx="10"/>
          </p:nvPr>
        </p:nvSpPr>
        <p:spPr/>
        <p:txBody>
          <a:bodyPr/>
          <a:lstStyle/>
          <a:p>
            <a:fld id="{EEF8BB36-5602-482C-A2D4-B50ADB8E5B3B}" type="slidenum">
              <a:rPr lang="es-VE" smtClean="0"/>
              <a:t>14</a:t>
            </a:fld>
            <a:endParaRPr lang="es-VE"/>
          </a:p>
        </p:txBody>
      </p:sp>
    </p:spTree>
    <p:extLst>
      <p:ext uri="{BB962C8B-B14F-4D97-AF65-F5344CB8AC3E}">
        <p14:creationId xmlns:p14="http://schemas.microsoft.com/office/powerpoint/2010/main" val="3173750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endParaRPr lang="es-V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editar el estilo de subtítulo del patrón</a:t>
            </a:r>
            <a:endParaRPr lang="es-VE"/>
          </a:p>
        </p:txBody>
      </p:sp>
      <p:sp>
        <p:nvSpPr>
          <p:cNvPr id="4" name="Marcador de fecha 3"/>
          <p:cNvSpPr>
            <a:spLocks noGrp="1"/>
          </p:cNvSpPr>
          <p:nvPr>
            <p:ph type="dt" sz="half" idx="10"/>
          </p:nvPr>
        </p:nvSpPr>
        <p:spPr/>
        <p:txBody>
          <a:bodyPr/>
          <a:lstStyle/>
          <a:p>
            <a:fld id="{365F9C24-3ADC-4796-A298-F2C60B48A1E9}" type="datetimeFigureOut">
              <a:rPr lang="es-VE" smtClean="0"/>
              <a:t>10/06/2017</a:t>
            </a:fld>
            <a:endParaRPr lang="es-VE"/>
          </a:p>
        </p:txBody>
      </p:sp>
      <p:sp>
        <p:nvSpPr>
          <p:cNvPr id="5" name="Marcador de pie de página 4"/>
          <p:cNvSpPr>
            <a:spLocks noGrp="1"/>
          </p:cNvSpPr>
          <p:nvPr>
            <p:ph type="ftr" sz="quarter" idx="11"/>
          </p:nvPr>
        </p:nvSpPr>
        <p:spPr/>
        <p:txBody>
          <a:bodyPr/>
          <a:lstStyle/>
          <a:p>
            <a:endParaRPr lang="es-VE"/>
          </a:p>
        </p:txBody>
      </p:sp>
      <p:sp>
        <p:nvSpPr>
          <p:cNvPr id="6" name="Marcador de número de diapositiva 5"/>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3308354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VE"/>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4" name="Marcador de fecha 3"/>
          <p:cNvSpPr>
            <a:spLocks noGrp="1"/>
          </p:cNvSpPr>
          <p:nvPr>
            <p:ph type="dt" sz="half" idx="10"/>
          </p:nvPr>
        </p:nvSpPr>
        <p:spPr/>
        <p:txBody>
          <a:bodyPr/>
          <a:lstStyle/>
          <a:p>
            <a:fld id="{365F9C24-3ADC-4796-A298-F2C60B48A1E9}" type="datetimeFigureOut">
              <a:rPr lang="es-VE" smtClean="0"/>
              <a:t>10/06/2017</a:t>
            </a:fld>
            <a:endParaRPr lang="es-VE"/>
          </a:p>
        </p:txBody>
      </p:sp>
      <p:sp>
        <p:nvSpPr>
          <p:cNvPr id="5" name="Marcador de pie de página 4"/>
          <p:cNvSpPr>
            <a:spLocks noGrp="1"/>
          </p:cNvSpPr>
          <p:nvPr>
            <p:ph type="ftr" sz="quarter" idx="11"/>
          </p:nvPr>
        </p:nvSpPr>
        <p:spPr/>
        <p:txBody>
          <a:bodyPr/>
          <a:lstStyle/>
          <a:p>
            <a:endParaRPr lang="es-VE"/>
          </a:p>
        </p:txBody>
      </p:sp>
      <p:sp>
        <p:nvSpPr>
          <p:cNvPr id="6" name="Marcador de número de diapositiva 5"/>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4175722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s-VE"/>
          </a:p>
        </p:txBody>
      </p:sp>
      <p:sp>
        <p:nvSpPr>
          <p:cNvPr id="3" name="Marcador de texto vertical 2"/>
          <p:cNvSpPr>
            <a:spLocks noGrp="1"/>
          </p:cNvSpPr>
          <p:nvPr>
            <p:ph type="body" orient="vert" idx="1"/>
          </p:nvPr>
        </p:nvSpPr>
        <p:spPr>
          <a:xfrm>
            <a:off x="628650" y="365125"/>
            <a:ext cx="5800725"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4" name="Marcador de fecha 3"/>
          <p:cNvSpPr>
            <a:spLocks noGrp="1"/>
          </p:cNvSpPr>
          <p:nvPr>
            <p:ph type="dt" sz="half" idx="10"/>
          </p:nvPr>
        </p:nvSpPr>
        <p:spPr/>
        <p:txBody>
          <a:bodyPr/>
          <a:lstStyle/>
          <a:p>
            <a:fld id="{365F9C24-3ADC-4796-A298-F2C60B48A1E9}" type="datetimeFigureOut">
              <a:rPr lang="es-VE" smtClean="0"/>
              <a:t>10/06/2017</a:t>
            </a:fld>
            <a:endParaRPr lang="es-VE"/>
          </a:p>
        </p:txBody>
      </p:sp>
      <p:sp>
        <p:nvSpPr>
          <p:cNvPr id="5" name="Marcador de pie de página 4"/>
          <p:cNvSpPr>
            <a:spLocks noGrp="1"/>
          </p:cNvSpPr>
          <p:nvPr>
            <p:ph type="ftr" sz="quarter" idx="11"/>
          </p:nvPr>
        </p:nvSpPr>
        <p:spPr/>
        <p:txBody>
          <a:bodyPr/>
          <a:lstStyle/>
          <a:p>
            <a:endParaRPr lang="es-VE"/>
          </a:p>
        </p:txBody>
      </p:sp>
      <p:sp>
        <p:nvSpPr>
          <p:cNvPr id="6" name="Marcador de número de diapositiva 5"/>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1502435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VE"/>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4" name="Marcador de fecha 3"/>
          <p:cNvSpPr>
            <a:spLocks noGrp="1"/>
          </p:cNvSpPr>
          <p:nvPr>
            <p:ph type="dt" sz="half" idx="10"/>
          </p:nvPr>
        </p:nvSpPr>
        <p:spPr/>
        <p:txBody>
          <a:bodyPr/>
          <a:lstStyle/>
          <a:p>
            <a:fld id="{365F9C24-3ADC-4796-A298-F2C60B48A1E9}" type="datetimeFigureOut">
              <a:rPr lang="es-VE" smtClean="0"/>
              <a:t>10/06/2017</a:t>
            </a:fld>
            <a:endParaRPr lang="es-VE"/>
          </a:p>
        </p:txBody>
      </p:sp>
      <p:sp>
        <p:nvSpPr>
          <p:cNvPr id="5" name="Marcador de pie de página 4"/>
          <p:cNvSpPr>
            <a:spLocks noGrp="1"/>
          </p:cNvSpPr>
          <p:nvPr>
            <p:ph type="ftr" sz="quarter" idx="11"/>
          </p:nvPr>
        </p:nvSpPr>
        <p:spPr/>
        <p:txBody>
          <a:bodyPr/>
          <a:lstStyle/>
          <a:p>
            <a:endParaRPr lang="es-VE"/>
          </a:p>
        </p:txBody>
      </p:sp>
      <p:sp>
        <p:nvSpPr>
          <p:cNvPr id="6" name="Marcador de número de diapositiva 5"/>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1243732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endParaRPr lang="es-VE"/>
          </a:p>
        </p:txBody>
      </p:sp>
      <p:sp>
        <p:nvSpPr>
          <p:cNvPr id="3" name="Marcador de tex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365F9C24-3ADC-4796-A298-F2C60B48A1E9}" type="datetimeFigureOut">
              <a:rPr lang="es-VE" smtClean="0"/>
              <a:t>10/06/2017</a:t>
            </a:fld>
            <a:endParaRPr lang="es-VE"/>
          </a:p>
        </p:txBody>
      </p:sp>
      <p:sp>
        <p:nvSpPr>
          <p:cNvPr id="5" name="Marcador de pie de página 4"/>
          <p:cNvSpPr>
            <a:spLocks noGrp="1"/>
          </p:cNvSpPr>
          <p:nvPr>
            <p:ph type="ftr" sz="quarter" idx="11"/>
          </p:nvPr>
        </p:nvSpPr>
        <p:spPr/>
        <p:txBody>
          <a:bodyPr/>
          <a:lstStyle/>
          <a:p>
            <a:endParaRPr lang="es-VE"/>
          </a:p>
        </p:txBody>
      </p:sp>
      <p:sp>
        <p:nvSpPr>
          <p:cNvPr id="6" name="Marcador de número de diapositiva 5"/>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739098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VE"/>
          </a:p>
        </p:txBody>
      </p:sp>
      <p:sp>
        <p:nvSpPr>
          <p:cNvPr id="3" name="Marcador de contenido 2"/>
          <p:cNvSpPr>
            <a:spLocks noGrp="1"/>
          </p:cNvSpPr>
          <p:nvPr>
            <p:ph sz="half" idx="1"/>
          </p:nvPr>
        </p:nvSpPr>
        <p:spPr>
          <a:xfrm>
            <a:off x="628650" y="1825625"/>
            <a:ext cx="38862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4" name="Marcador de contenido 3"/>
          <p:cNvSpPr>
            <a:spLocks noGrp="1"/>
          </p:cNvSpPr>
          <p:nvPr>
            <p:ph sz="half" idx="2"/>
          </p:nvPr>
        </p:nvSpPr>
        <p:spPr>
          <a:xfrm>
            <a:off x="4629150" y="1825625"/>
            <a:ext cx="38862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5" name="Marcador de fecha 4"/>
          <p:cNvSpPr>
            <a:spLocks noGrp="1"/>
          </p:cNvSpPr>
          <p:nvPr>
            <p:ph type="dt" sz="half" idx="10"/>
          </p:nvPr>
        </p:nvSpPr>
        <p:spPr/>
        <p:txBody>
          <a:bodyPr/>
          <a:lstStyle/>
          <a:p>
            <a:fld id="{365F9C24-3ADC-4796-A298-F2C60B48A1E9}" type="datetimeFigureOut">
              <a:rPr lang="es-VE" smtClean="0"/>
              <a:t>10/06/2017</a:t>
            </a:fld>
            <a:endParaRPr lang="es-VE"/>
          </a:p>
        </p:txBody>
      </p:sp>
      <p:sp>
        <p:nvSpPr>
          <p:cNvPr id="6" name="Marcador de pie de página 5"/>
          <p:cNvSpPr>
            <a:spLocks noGrp="1"/>
          </p:cNvSpPr>
          <p:nvPr>
            <p:ph type="ftr" sz="quarter" idx="11"/>
          </p:nvPr>
        </p:nvSpPr>
        <p:spPr/>
        <p:txBody>
          <a:bodyPr/>
          <a:lstStyle/>
          <a:p>
            <a:endParaRPr lang="es-VE"/>
          </a:p>
        </p:txBody>
      </p:sp>
      <p:sp>
        <p:nvSpPr>
          <p:cNvPr id="7" name="Marcador de número de diapositiva 6"/>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1533622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6"/>
            <a:ext cx="7886700" cy="1325563"/>
          </a:xfrm>
        </p:spPr>
        <p:txBody>
          <a:bodyPr/>
          <a:lstStyle/>
          <a:p>
            <a:r>
              <a:rPr lang="es-ES"/>
              <a:t>Haga clic para modificar el estilo de título del patrón</a:t>
            </a:r>
            <a:endParaRPr lang="es-V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Editar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5" name="Marcador de texto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Editar el estilo de texto del patrón</a:t>
            </a:r>
          </a:p>
        </p:txBody>
      </p:sp>
      <p:sp>
        <p:nvSpPr>
          <p:cNvPr id="6" name="Marcador de contenido 5"/>
          <p:cNvSpPr>
            <a:spLocks noGrp="1"/>
          </p:cNvSpPr>
          <p:nvPr>
            <p:ph sz="quarter" idx="4"/>
          </p:nvPr>
        </p:nvSpPr>
        <p:spPr>
          <a:xfrm>
            <a:off x="4629150" y="2505075"/>
            <a:ext cx="3887391"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7" name="Marcador de fecha 6"/>
          <p:cNvSpPr>
            <a:spLocks noGrp="1"/>
          </p:cNvSpPr>
          <p:nvPr>
            <p:ph type="dt" sz="half" idx="10"/>
          </p:nvPr>
        </p:nvSpPr>
        <p:spPr/>
        <p:txBody>
          <a:bodyPr/>
          <a:lstStyle/>
          <a:p>
            <a:fld id="{365F9C24-3ADC-4796-A298-F2C60B48A1E9}" type="datetimeFigureOut">
              <a:rPr lang="es-VE" smtClean="0"/>
              <a:t>10/06/2017</a:t>
            </a:fld>
            <a:endParaRPr lang="es-VE"/>
          </a:p>
        </p:txBody>
      </p:sp>
      <p:sp>
        <p:nvSpPr>
          <p:cNvPr id="8" name="Marcador de pie de página 7"/>
          <p:cNvSpPr>
            <a:spLocks noGrp="1"/>
          </p:cNvSpPr>
          <p:nvPr>
            <p:ph type="ftr" sz="quarter" idx="11"/>
          </p:nvPr>
        </p:nvSpPr>
        <p:spPr/>
        <p:txBody>
          <a:bodyPr/>
          <a:lstStyle/>
          <a:p>
            <a:endParaRPr lang="es-VE"/>
          </a:p>
        </p:txBody>
      </p:sp>
      <p:sp>
        <p:nvSpPr>
          <p:cNvPr id="9" name="Marcador de número de diapositiva 8"/>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368165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VE"/>
          </a:p>
        </p:txBody>
      </p:sp>
      <p:sp>
        <p:nvSpPr>
          <p:cNvPr id="3" name="Marcador de fecha 2"/>
          <p:cNvSpPr>
            <a:spLocks noGrp="1"/>
          </p:cNvSpPr>
          <p:nvPr>
            <p:ph type="dt" sz="half" idx="10"/>
          </p:nvPr>
        </p:nvSpPr>
        <p:spPr/>
        <p:txBody>
          <a:bodyPr/>
          <a:lstStyle/>
          <a:p>
            <a:fld id="{365F9C24-3ADC-4796-A298-F2C60B48A1E9}" type="datetimeFigureOut">
              <a:rPr lang="es-VE" smtClean="0"/>
              <a:t>10/06/2017</a:t>
            </a:fld>
            <a:endParaRPr lang="es-VE"/>
          </a:p>
        </p:txBody>
      </p:sp>
      <p:sp>
        <p:nvSpPr>
          <p:cNvPr id="4" name="Marcador de pie de página 3"/>
          <p:cNvSpPr>
            <a:spLocks noGrp="1"/>
          </p:cNvSpPr>
          <p:nvPr>
            <p:ph type="ftr" sz="quarter" idx="11"/>
          </p:nvPr>
        </p:nvSpPr>
        <p:spPr/>
        <p:txBody>
          <a:bodyPr/>
          <a:lstStyle/>
          <a:p>
            <a:endParaRPr lang="es-VE"/>
          </a:p>
        </p:txBody>
      </p:sp>
      <p:sp>
        <p:nvSpPr>
          <p:cNvPr id="5" name="Marcador de número de diapositiva 4"/>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3265026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65F9C24-3ADC-4796-A298-F2C60B48A1E9}" type="datetimeFigureOut">
              <a:rPr lang="es-VE" smtClean="0"/>
              <a:t>10/06/2017</a:t>
            </a:fld>
            <a:endParaRPr lang="es-VE"/>
          </a:p>
        </p:txBody>
      </p:sp>
      <p:sp>
        <p:nvSpPr>
          <p:cNvPr id="3" name="Marcador de pie de página 2"/>
          <p:cNvSpPr>
            <a:spLocks noGrp="1"/>
          </p:cNvSpPr>
          <p:nvPr>
            <p:ph type="ftr" sz="quarter" idx="11"/>
          </p:nvPr>
        </p:nvSpPr>
        <p:spPr/>
        <p:txBody>
          <a:bodyPr/>
          <a:lstStyle/>
          <a:p>
            <a:endParaRPr lang="es-VE"/>
          </a:p>
        </p:txBody>
      </p:sp>
      <p:sp>
        <p:nvSpPr>
          <p:cNvPr id="4" name="Marcador de número de diapositiva 3"/>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44494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VE"/>
          </a:p>
        </p:txBody>
      </p:sp>
      <p:sp>
        <p:nvSpPr>
          <p:cNvPr id="3" name="Marcador de contenido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Editar el estilo de texto del patrón</a:t>
            </a:r>
          </a:p>
        </p:txBody>
      </p:sp>
      <p:sp>
        <p:nvSpPr>
          <p:cNvPr id="5" name="Marcador de fecha 4"/>
          <p:cNvSpPr>
            <a:spLocks noGrp="1"/>
          </p:cNvSpPr>
          <p:nvPr>
            <p:ph type="dt" sz="half" idx="10"/>
          </p:nvPr>
        </p:nvSpPr>
        <p:spPr/>
        <p:txBody>
          <a:bodyPr/>
          <a:lstStyle/>
          <a:p>
            <a:fld id="{365F9C24-3ADC-4796-A298-F2C60B48A1E9}" type="datetimeFigureOut">
              <a:rPr lang="es-VE" smtClean="0"/>
              <a:t>10/06/2017</a:t>
            </a:fld>
            <a:endParaRPr lang="es-VE"/>
          </a:p>
        </p:txBody>
      </p:sp>
      <p:sp>
        <p:nvSpPr>
          <p:cNvPr id="6" name="Marcador de pie de página 5"/>
          <p:cNvSpPr>
            <a:spLocks noGrp="1"/>
          </p:cNvSpPr>
          <p:nvPr>
            <p:ph type="ftr" sz="quarter" idx="11"/>
          </p:nvPr>
        </p:nvSpPr>
        <p:spPr/>
        <p:txBody>
          <a:bodyPr/>
          <a:lstStyle/>
          <a:p>
            <a:endParaRPr lang="es-VE"/>
          </a:p>
        </p:txBody>
      </p:sp>
      <p:sp>
        <p:nvSpPr>
          <p:cNvPr id="7" name="Marcador de número de diapositiva 6"/>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3566437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VE"/>
          </a:p>
        </p:txBody>
      </p:sp>
      <p:sp>
        <p:nvSpPr>
          <p:cNvPr id="3" name="Marcador de posición de imagen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V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Editar el estilo de texto del patrón</a:t>
            </a:r>
          </a:p>
        </p:txBody>
      </p:sp>
      <p:sp>
        <p:nvSpPr>
          <p:cNvPr id="5" name="Marcador de fecha 4"/>
          <p:cNvSpPr>
            <a:spLocks noGrp="1"/>
          </p:cNvSpPr>
          <p:nvPr>
            <p:ph type="dt" sz="half" idx="10"/>
          </p:nvPr>
        </p:nvSpPr>
        <p:spPr/>
        <p:txBody>
          <a:bodyPr/>
          <a:lstStyle/>
          <a:p>
            <a:fld id="{365F9C24-3ADC-4796-A298-F2C60B48A1E9}" type="datetimeFigureOut">
              <a:rPr lang="es-VE" smtClean="0"/>
              <a:t>10/06/2017</a:t>
            </a:fld>
            <a:endParaRPr lang="es-VE"/>
          </a:p>
        </p:txBody>
      </p:sp>
      <p:sp>
        <p:nvSpPr>
          <p:cNvPr id="6" name="Marcador de pie de página 5"/>
          <p:cNvSpPr>
            <a:spLocks noGrp="1"/>
          </p:cNvSpPr>
          <p:nvPr>
            <p:ph type="ftr" sz="quarter" idx="11"/>
          </p:nvPr>
        </p:nvSpPr>
        <p:spPr/>
        <p:txBody>
          <a:bodyPr/>
          <a:lstStyle/>
          <a:p>
            <a:endParaRPr lang="es-VE"/>
          </a:p>
        </p:txBody>
      </p:sp>
      <p:sp>
        <p:nvSpPr>
          <p:cNvPr id="7" name="Marcador de número de diapositiva 6"/>
          <p:cNvSpPr>
            <a:spLocks noGrp="1"/>
          </p:cNvSpPr>
          <p:nvPr>
            <p:ph type="sldNum" sz="quarter" idx="12"/>
          </p:nvPr>
        </p:nvSpPr>
        <p:spPr/>
        <p:txBody>
          <a:bodyPr/>
          <a:lstStyle/>
          <a:p>
            <a:fld id="{CE6F27DD-1D6B-4BE8-8046-E8132AFFC508}" type="slidenum">
              <a:rPr lang="es-VE" smtClean="0"/>
              <a:t>‹Nº›</a:t>
            </a:fld>
            <a:endParaRPr lang="es-VE"/>
          </a:p>
        </p:txBody>
      </p:sp>
    </p:spTree>
    <p:extLst>
      <p:ext uri="{BB962C8B-B14F-4D97-AF65-F5344CB8AC3E}">
        <p14:creationId xmlns:p14="http://schemas.microsoft.com/office/powerpoint/2010/main" val="2735433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s-V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4" name="Marcador de fech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65F9C24-3ADC-4796-A298-F2C60B48A1E9}" type="datetimeFigureOut">
              <a:rPr lang="es-VE" smtClean="0"/>
              <a:t>10/06/2017</a:t>
            </a:fld>
            <a:endParaRPr lang="es-VE"/>
          </a:p>
        </p:txBody>
      </p:sp>
      <p:sp>
        <p:nvSpPr>
          <p:cNvPr id="5" name="Marcador de pie de página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VE"/>
          </a:p>
        </p:txBody>
      </p:sp>
      <p:sp>
        <p:nvSpPr>
          <p:cNvPr id="6" name="Marcador de número de diapositiva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E6F27DD-1D6B-4BE8-8046-E8132AFFC508}" type="slidenum">
              <a:rPr lang="es-VE" smtClean="0"/>
              <a:t>‹Nº›</a:t>
            </a:fld>
            <a:endParaRPr lang="es-VE"/>
          </a:p>
        </p:txBody>
      </p:sp>
    </p:spTree>
    <p:extLst>
      <p:ext uri="{BB962C8B-B14F-4D97-AF65-F5344CB8AC3E}">
        <p14:creationId xmlns:p14="http://schemas.microsoft.com/office/powerpoint/2010/main" val="55539778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V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2348880"/>
            <a:ext cx="8153925" cy="1980000"/>
          </a:xfrm>
          <a:prstGeom prst="rect">
            <a:avLst/>
          </a:prstGeom>
        </p:spPr>
      </p:pic>
    </p:spTree>
    <p:extLst>
      <p:ext uri="{BB962C8B-B14F-4D97-AF65-F5344CB8AC3E}">
        <p14:creationId xmlns:p14="http://schemas.microsoft.com/office/powerpoint/2010/main" val="845999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908720"/>
            <a:ext cx="8640960" cy="4616648"/>
          </a:xfrm>
          <a:prstGeom prst="rect">
            <a:avLst/>
          </a:prstGeom>
        </p:spPr>
        <p:txBody>
          <a:bodyPr wrap="square">
            <a:spAutoFit/>
          </a:bodyPr>
          <a:lstStyle/>
          <a:p>
            <a:pPr algn="ctr"/>
            <a:r>
              <a:rPr lang="es-VE" sz="6000" dirty="0" smtClean="0">
                <a:solidFill>
                  <a:schemeClr val="tx1">
                    <a:lumMod val="75000"/>
                    <a:lumOff val="25000"/>
                  </a:schemeClr>
                </a:solidFill>
                <a:latin typeface="Arial Black" panose="020B0A04020102020204" pitchFamily="34" charset="0"/>
              </a:rPr>
              <a:t>Base Bíblica</a:t>
            </a:r>
          </a:p>
          <a:p>
            <a:pPr algn="ctr"/>
            <a:r>
              <a:rPr lang="es-VE" sz="2600" b="1" i="1" dirty="0" smtClean="0">
                <a:solidFill>
                  <a:schemeClr val="tx1">
                    <a:lumMod val="75000"/>
                    <a:lumOff val="25000"/>
                  </a:schemeClr>
                </a:solidFill>
                <a:latin typeface="Myriad Pro" panose="020B0503030403020204" pitchFamily="34" charset="0"/>
              </a:rPr>
              <a:t>Hebreos </a:t>
            </a:r>
            <a:r>
              <a:rPr lang="es-VE" sz="2600" b="1" i="1" dirty="0">
                <a:solidFill>
                  <a:schemeClr val="tx1">
                    <a:lumMod val="75000"/>
                    <a:lumOff val="25000"/>
                  </a:schemeClr>
                </a:solidFill>
                <a:latin typeface="Myriad Pro" panose="020B0503030403020204" pitchFamily="34" charset="0"/>
              </a:rPr>
              <a:t>11:24-27</a:t>
            </a:r>
            <a:br>
              <a:rPr lang="es-VE" sz="2600" b="1" i="1" dirty="0">
                <a:solidFill>
                  <a:schemeClr val="tx1">
                    <a:lumMod val="75000"/>
                    <a:lumOff val="25000"/>
                  </a:schemeClr>
                </a:solidFill>
                <a:latin typeface="Myriad Pro" panose="020B0503030403020204" pitchFamily="34" charset="0"/>
              </a:rPr>
            </a:br>
            <a:r>
              <a:rPr lang="es-VE" sz="2600" b="1" i="1" dirty="0">
                <a:solidFill>
                  <a:schemeClr val="tx1">
                    <a:lumMod val="75000"/>
                    <a:lumOff val="25000"/>
                  </a:schemeClr>
                </a:solidFill>
                <a:latin typeface="Myriad Pro" panose="020B0503030403020204" pitchFamily="34" charset="0"/>
              </a:rPr>
              <a:t>Por la fe Moisés, hecho ya grande, rehusó llamarse hijo de la hija de Faraón, escogiendo antes ser maltratado con el pueblo de Dios, que gozar de los deleites temporales del pecado, teniendo por mayores riquezas el vituperio de Cristo que los tesoros de los egipcios; porque tenía puesta la mirada en el galardón. Por la fe dejó a Egipto, no temiendo la ira del rey; porque se sostuvo como viendo al Invisible.(</a:t>
            </a:r>
            <a:r>
              <a:rPr lang="es-VE" sz="2600" b="1" i="1" dirty="0" err="1">
                <a:solidFill>
                  <a:schemeClr val="tx1">
                    <a:lumMod val="75000"/>
                    <a:lumOff val="25000"/>
                  </a:schemeClr>
                </a:solidFill>
                <a:latin typeface="Myriad Pro" panose="020B0503030403020204" pitchFamily="34" charset="0"/>
              </a:rPr>
              <a:t>RVR</a:t>
            </a:r>
            <a:r>
              <a:rPr lang="es-VE" sz="2600" b="1" i="1" dirty="0">
                <a:solidFill>
                  <a:schemeClr val="tx1">
                    <a:lumMod val="75000"/>
                    <a:lumOff val="25000"/>
                  </a:schemeClr>
                </a:solidFill>
                <a:latin typeface="Myriad Pro" panose="020B0503030403020204" pitchFamily="34" charset="0"/>
              </a:rPr>
              <a:t>)</a:t>
            </a:r>
          </a:p>
        </p:txBody>
      </p:sp>
    </p:spTree>
    <p:extLst>
      <p:ext uri="{BB962C8B-B14F-4D97-AF65-F5344CB8AC3E}">
        <p14:creationId xmlns:p14="http://schemas.microsoft.com/office/powerpoint/2010/main" val="1899711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484784"/>
            <a:ext cx="8640960" cy="3016210"/>
          </a:xfrm>
          <a:prstGeom prst="rect">
            <a:avLst/>
          </a:prstGeom>
        </p:spPr>
        <p:txBody>
          <a:bodyPr wrap="square">
            <a:spAutoFit/>
          </a:bodyPr>
          <a:lstStyle/>
          <a:p>
            <a:pPr algn="ctr"/>
            <a:r>
              <a:rPr lang="es-VE" sz="6000" dirty="0" smtClean="0">
                <a:solidFill>
                  <a:schemeClr val="tx1">
                    <a:lumMod val="75000"/>
                    <a:lumOff val="25000"/>
                  </a:schemeClr>
                </a:solidFill>
                <a:latin typeface="Arial Black" panose="020B0A04020102020204" pitchFamily="34" charset="0"/>
              </a:rPr>
              <a:t>Base Bíblica</a:t>
            </a:r>
          </a:p>
          <a:p>
            <a:pPr algn="ctr"/>
            <a:r>
              <a:rPr lang="es-VE" sz="2600" b="1" i="1" dirty="0">
                <a:solidFill>
                  <a:schemeClr val="tx1">
                    <a:lumMod val="75000"/>
                    <a:lumOff val="25000"/>
                  </a:schemeClr>
                </a:solidFill>
                <a:latin typeface="Myriad Pro" panose="020B0503030403020204" pitchFamily="34" charset="0"/>
              </a:rPr>
              <a:t>Romanos 12:2</a:t>
            </a:r>
            <a:br>
              <a:rPr lang="es-VE" sz="2600" b="1" i="1" dirty="0">
                <a:solidFill>
                  <a:schemeClr val="tx1">
                    <a:lumMod val="75000"/>
                    <a:lumOff val="25000"/>
                  </a:schemeClr>
                </a:solidFill>
                <a:latin typeface="Myriad Pro" panose="020B0503030403020204" pitchFamily="34" charset="0"/>
              </a:rPr>
            </a:br>
            <a:r>
              <a:rPr lang="es-VE" sz="2600" b="1" i="1" dirty="0">
                <a:solidFill>
                  <a:schemeClr val="tx1">
                    <a:lumMod val="75000"/>
                    <a:lumOff val="25000"/>
                  </a:schemeClr>
                </a:solidFill>
                <a:latin typeface="Myriad Pro" panose="020B0503030403020204" pitchFamily="34" charset="0"/>
              </a:rPr>
              <a:t>No os conforméis a este siglo, sino transformaos por medio de la renovación de vuestro entendimiento, para que comprobéis cuál sea la buena voluntad de Dios, agradable y perfecta.(</a:t>
            </a:r>
            <a:r>
              <a:rPr lang="es-VE" sz="2600" b="1" i="1" dirty="0" err="1">
                <a:solidFill>
                  <a:schemeClr val="tx1">
                    <a:lumMod val="75000"/>
                    <a:lumOff val="25000"/>
                  </a:schemeClr>
                </a:solidFill>
                <a:latin typeface="Myriad Pro" panose="020B0503030403020204" pitchFamily="34" charset="0"/>
              </a:rPr>
              <a:t>RVR</a:t>
            </a:r>
            <a:r>
              <a:rPr lang="es-VE" sz="2600" b="1" i="1" dirty="0">
                <a:solidFill>
                  <a:schemeClr val="tx1">
                    <a:lumMod val="75000"/>
                    <a:lumOff val="25000"/>
                  </a:schemeClr>
                </a:solidFill>
                <a:latin typeface="Myriad Pro" panose="020B0503030403020204" pitchFamily="34" charset="0"/>
              </a:rPr>
              <a:t>)</a:t>
            </a:r>
          </a:p>
        </p:txBody>
      </p:sp>
    </p:spTree>
    <p:extLst>
      <p:ext uri="{BB962C8B-B14F-4D97-AF65-F5344CB8AC3E}">
        <p14:creationId xmlns:p14="http://schemas.microsoft.com/office/powerpoint/2010/main" val="3893012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484784"/>
            <a:ext cx="8640960" cy="3416320"/>
          </a:xfrm>
          <a:prstGeom prst="rect">
            <a:avLst/>
          </a:prstGeom>
        </p:spPr>
        <p:txBody>
          <a:bodyPr wrap="square">
            <a:spAutoFit/>
          </a:bodyPr>
          <a:lstStyle/>
          <a:p>
            <a:pPr algn="ctr"/>
            <a:r>
              <a:rPr lang="es-VE" sz="6000" dirty="0" smtClean="0">
                <a:solidFill>
                  <a:schemeClr val="tx1">
                    <a:lumMod val="75000"/>
                    <a:lumOff val="25000"/>
                  </a:schemeClr>
                </a:solidFill>
                <a:latin typeface="Arial Black" panose="020B0A04020102020204" pitchFamily="34" charset="0"/>
              </a:rPr>
              <a:t>Base Bíblica</a:t>
            </a:r>
          </a:p>
          <a:p>
            <a:pPr algn="ctr"/>
            <a:r>
              <a:rPr lang="es-VE" sz="2600" b="1" i="1" dirty="0">
                <a:solidFill>
                  <a:schemeClr val="tx1">
                    <a:lumMod val="75000"/>
                    <a:lumOff val="25000"/>
                  </a:schemeClr>
                </a:solidFill>
                <a:latin typeface="Myriad Pro" panose="020B0503030403020204" pitchFamily="34" charset="0"/>
              </a:rPr>
              <a:t>2 Corintios 3:17-18</a:t>
            </a:r>
            <a:br>
              <a:rPr lang="es-VE" sz="2600" b="1" i="1" dirty="0">
                <a:solidFill>
                  <a:schemeClr val="tx1">
                    <a:lumMod val="75000"/>
                    <a:lumOff val="25000"/>
                  </a:schemeClr>
                </a:solidFill>
                <a:latin typeface="Myriad Pro" panose="020B0503030403020204" pitchFamily="34" charset="0"/>
              </a:rPr>
            </a:br>
            <a:r>
              <a:rPr lang="es-VE" sz="2600" b="1" i="1" dirty="0">
                <a:solidFill>
                  <a:schemeClr val="tx1">
                    <a:lumMod val="75000"/>
                    <a:lumOff val="25000"/>
                  </a:schemeClr>
                </a:solidFill>
                <a:latin typeface="Myriad Pro" panose="020B0503030403020204" pitchFamily="34" charset="0"/>
              </a:rPr>
              <a:t>Porque el Señor es el Espíritu; y donde está el Espíritu del Señor, allí hay libertad. Por tanto, nosotros todos, mirando a cara descubierta como en un espejo la gloria del Señor, somos transformados de gloria en gloria en la misma imagen, como por el Espíritu del Señor.(</a:t>
            </a:r>
            <a:r>
              <a:rPr lang="es-VE" sz="2600" b="1" i="1" dirty="0" err="1">
                <a:solidFill>
                  <a:schemeClr val="tx1">
                    <a:lumMod val="75000"/>
                    <a:lumOff val="25000"/>
                  </a:schemeClr>
                </a:solidFill>
                <a:latin typeface="Myriad Pro" panose="020B0503030403020204" pitchFamily="34" charset="0"/>
              </a:rPr>
              <a:t>RVR</a:t>
            </a:r>
            <a:r>
              <a:rPr lang="es-VE" sz="2600" b="1" i="1" dirty="0">
                <a:solidFill>
                  <a:schemeClr val="tx1">
                    <a:lumMod val="75000"/>
                    <a:lumOff val="25000"/>
                  </a:schemeClr>
                </a:solidFill>
                <a:latin typeface="Myriad Pro" panose="020B0503030403020204" pitchFamily="34" charset="0"/>
              </a:rPr>
              <a:t>)</a:t>
            </a:r>
          </a:p>
        </p:txBody>
      </p:sp>
    </p:spTree>
    <p:extLst>
      <p:ext uri="{BB962C8B-B14F-4D97-AF65-F5344CB8AC3E}">
        <p14:creationId xmlns:p14="http://schemas.microsoft.com/office/powerpoint/2010/main" val="162217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484784"/>
            <a:ext cx="8640960" cy="3016210"/>
          </a:xfrm>
          <a:prstGeom prst="rect">
            <a:avLst/>
          </a:prstGeom>
        </p:spPr>
        <p:txBody>
          <a:bodyPr wrap="square">
            <a:spAutoFit/>
          </a:bodyPr>
          <a:lstStyle/>
          <a:p>
            <a:pPr algn="ctr"/>
            <a:r>
              <a:rPr lang="es-VE" sz="6000" dirty="0" smtClean="0">
                <a:solidFill>
                  <a:schemeClr val="tx1">
                    <a:lumMod val="75000"/>
                    <a:lumOff val="25000"/>
                  </a:schemeClr>
                </a:solidFill>
                <a:latin typeface="Arial Black" panose="020B0A04020102020204" pitchFamily="34" charset="0"/>
              </a:rPr>
              <a:t>Base Bíblica</a:t>
            </a:r>
          </a:p>
          <a:p>
            <a:pPr algn="ctr"/>
            <a:r>
              <a:rPr lang="es-VE" sz="2600" b="1" i="1" dirty="0">
                <a:solidFill>
                  <a:schemeClr val="tx1">
                    <a:lumMod val="75000"/>
                    <a:lumOff val="25000"/>
                  </a:schemeClr>
                </a:solidFill>
                <a:latin typeface="Myriad Pro" panose="020B0503030403020204" pitchFamily="34" charset="0"/>
              </a:rPr>
              <a:t>1 Pedro 5:10</a:t>
            </a:r>
            <a:br>
              <a:rPr lang="es-VE" sz="2600" b="1" i="1" dirty="0">
                <a:solidFill>
                  <a:schemeClr val="tx1">
                    <a:lumMod val="75000"/>
                    <a:lumOff val="25000"/>
                  </a:schemeClr>
                </a:solidFill>
                <a:latin typeface="Myriad Pro" panose="020B0503030403020204" pitchFamily="34" charset="0"/>
              </a:rPr>
            </a:br>
            <a:r>
              <a:rPr lang="es-VE" sz="2600" b="1" i="1" dirty="0">
                <a:solidFill>
                  <a:schemeClr val="tx1">
                    <a:lumMod val="75000"/>
                    <a:lumOff val="25000"/>
                  </a:schemeClr>
                </a:solidFill>
                <a:latin typeface="Myriad Pro" panose="020B0503030403020204" pitchFamily="34" charset="0"/>
              </a:rPr>
              <a:t>Mas el Dios de toda gracia, que nos llamó a su gloria eterna en Jesucristo, después que hayáis padecido un poco de tiempo, él mismo os perfeccione, afirme, fortalezca y establezca.(</a:t>
            </a:r>
            <a:r>
              <a:rPr lang="es-VE" sz="2600" b="1" i="1" dirty="0" err="1">
                <a:solidFill>
                  <a:schemeClr val="tx1">
                    <a:lumMod val="75000"/>
                    <a:lumOff val="25000"/>
                  </a:schemeClr>
                </a:solidFill>
                <a:latin typeface="Myriad Pro" panose="020B0503030403020204" pitchFamily="34" charset="0"/>
              </a:rPr>
              <a:t>RVR</a:t>
            </a:r>
            <a:r>
              <a:rPr lang="es-VE" sz="2600" b="1" i="1" dirty="0">
                <a:solidFill>
                  <a:schemeClr val="tx1">
                    <a:lumMod val="75000"/>
                    <a:lumOff val="25000"/>
                  </a:schemeClr>
                </a:solidFill>
                <a:latin typeface="Myriad Pro" panose="020B0503030403020204" pitchFamily="34" charset="0"/>
              </a:rPr>
              <a:t>)</a:t>
            </a:r>
          </a:p>
        </p:txBody>
      </p:sp>
    </p:spTree>
    <p:extLst>
      <p:ext uri="{BB962C8B-B14F-4D97-AF65-F5344CB8AC3E}">
        <p14:creationId xmlns:p14="http://schemas.microsoft.com/office/powerpoint/2010/main" val="2792712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rotWithShape="1">
          <a:blip r:embed="rId3"/>
          <a:srcRect l="20075" t="9401" r="20863" b="7063"/>
          <a:stretch/>
        </p:blipFill>
        <p:spPr>
          <a:xfrm>
            <a:off x="1926000" y="1196754"/>
            <a:ext cx="5292000" cy="4210273"/>
          </a:xfrm>
          <a:prstGeom prst="rect">
            <a:avLst/>
          </a:prstGeom>
        </p:spPr>
      </p:pic>
      <p:sp>
        <p:nvSpPr>
          <p:cNvPr id="4" name="3 Rectángulo"/>
          <p:cNvSpPr/>
          <p:nvPr/>
        </p:nvSpPr>
        <p:spPr>
          <a:xfrm>
            <a:off x="323528" y="4437112"/>
            <a:ext cx="8496944" cy="1200329"/>
          </a:xfrm>
          <a:prstGeom prst="rect">
            <a:avLst/>
          </a:prstGeom>
        </p:spPr>
        <p:txBody>
          <a:bodyPr wrap="square">
            <a:spAutoFit/>
          </a:bodyPr>
          <a:lstStyle/>
          <a:p>
            <a:pPr algn="ctr"/>
            <a:r>
              <a:rPr lang="es-VE" sz="3600" b="1" i="1" dirty="0">
                <a:solidFill>
                  <a:schemeClr val="tx1">
                    <a:lumMod val="75000"/>
                    <a:lumOff val="25000"/>
                  </a:schemeClr>
                </a:solidFill>
                <a:highlight>
                  <a:srgbClr val="FFFF00"/>
                </a:highlight>
                <a:latin typeface="Myriad Pro" panose="020B0503030403020204" pitchFamily="34" charset="0"/>
              </a:rPr>
              <a:t>¡Descarga las Diapositivas!</a:t>
            </a:r>
          </a:p>
          <a:p>
            <a:pPr algn="ctr"/>
            <a:r>
              <a:rPr lang="es-VE" sz="3600" b="1" i="1" dirty="0">
                <a:solidFill>
                  <a:schemeClr val="tx1">
                    <a:lumMod val="75000"/>
                    <a:lumOff val="25000"/>
                  </a:schemeClr>
                </a:solidFill>
                <a:highlight>
                  <a:srgbClr val="FFFF00"/>
                </a:highlight>
                <a:latin typeface="Myriad Pro" panose="020B0503030403020204" pitchFamily="34" charset="0"/>
              </a:rPr>
              <a:t>www.discipulaccion.com.ve</a:t>
            </a:r>
            <a:endParaRPr lang="es-VE" sz="3200" dirty="0">
              <a:solidFill>
                <a:schemeClr val="tx1">
                  <a:lumMod val="75000"/>
                  <a:lumOff val="25000"/>
                </a:schemeClr>
              </a:solidFill>
              <a:highlight>
                <a:srgbClr val="FFFF00"/>
              </a:highlight>
              <a:latin typeface="Myriad Pro" panose="020B0503030403020204" pitchFamily="34" charset="0"/>
            </a:endParaRPr>
          </a:p>
        </p:txBody>
      </p:sp>
    </p:spTree>
    <p:extLst>
      <p:ext uri="{BB962C8B-B14F-4D97-AF65-F5344CB8AC3E}">
        <p14:creationId xmlns:p14="http://schemas.microsoft.com/office/powerpoint/2010/main" val="3736286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2348880"/>
            <a:ext cx="8153925" cy="1980000"/>
          </a:xfrm>
          <a:prstGeom prst="rect">
            <a:avLst/>
          </a:prstGeom>
        </p:spPr>
      </p:pic>
    </p:spTree>
    <p:extLst>
      <p:ext uri="{BB962C8B-B14F-4D97-AF65-F5344CB8AC3E}">
        <p14:creationId xmlns:p14="http://schemas.microsoft.com/office/powerpoint/2010/main" val="1646510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55576" y="1844824"/>
            <a:ext cx="7632848" cy="2862322"/>
          </a:xfrm>
          <a:prstGeom prst="rect">
            <a:avLst/>
          </a:prstGeom>
        </p:spPr>
        <p:txBody>
          <a:bodyPr wrap="square">
            <a:spAutoFit/>
          </a:bodyPr>
          <a:lstStyle/>
          <a:p>
            <a:pPr algn="ctr"/>
            <a:r>
              <a:rPr lang="es-VE" sz="6000" dirty="0">
                <a:solidFill>
                  <a:schemeClr val="tx1">
                    <a:lumMod val="75000"/>
                    <a:lumOff val="25000"/>
                  </a:schemeClr>
                </a:solidFill>
                <a:latin typeface="Arial Black" panose="020B0A04020102020204" pitchFamily="34" charset="0"/>
                <a:ea typeface="Calibri"/>
                <a:cs typeface="Times New Roman"/>
              </a:rPr>
              <a:t>El Discipulado como proceso de transformación</a:t>
            </a:r>
            <a:endParaRPr lang="es-VE" sz="5400" b="1" i="1" dirty="0">
              <a:solidFill>
                <a:schemeClr val="tx1">
                  <a:lumMod val="75000"/>
                  <a:lumOff val="25000"/>
                </a:schemeClr>
              </a:solidFill>
              <a:latin typeface="Myriad Pro" panose="020B0503030403020204" pitchFamily="34" charset="0"/>
            </a:endParaRPr>
          </a:p>
        </p:txBody>
      </p:sp>
    </p:spTree>
    <p:extLst>
      <p:ext uri="{BB962C8B-B14F-4D97-AF65-F5344CB8AC3E}">
        <p14:creationId xmlns:p14="http://schemas.microsoft.com/office/powerpoint/2010/main" val="667348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141288"/>
            <a:ext cx="8640960" cy="4031873"/>
          </a:xfrm>
          <a:prstGeom prst="rect">
            <a:avLst/>
          </a:prstGeom>
        </p:spPr>
        <p:txBody>
          <a:bodyPr wrap="square">
            <a:spAutoFit/>
          </a:bodyPr>
          <a:lstStyle/>
          <a:p>
            <a:pPr algn="ctr"/>
            <a:r>
              <a:rPr lang="es-VE" sz="6000" dirty="0">
                <a:solidFill>
                  <a:schemeClr val="tx1">
                    <a:lumMod val="75000"/>
                    <a:lumOff val="25000"/>
                  </a:schemeClr>
                </a:solidFill>
                <a:latin typeface="Arial Black" panose="020B0A04020102020204" pitchFamily="34" charset="0"/>
              </a:rPr>
              <a:t>Proceso de </a:t>
            </a:r>
            <a:r>
              <a:rPr lang="es-VE" sz="6000" dirty="0" smtClean="0">
                <a:solidFill>
                  <a:schemeClr val="tx1">
                    <a:lumMod val="75000"/>
                    <a:lumOff val="25000"/>
                  </a:schemeClr>
                </a:solidFill>
                <a:latin typeface="Arial Black" panose="020B0A04020102020204" pitchFamily="34" charset="0"/>
              </a:rPr>
              <a:t>transformación</a:t>
            </a:r>
            <a:endParaRPr lang="es-VE" sz="4400" dirty="0">
              <a:latin typeface="Berlin Sans FB" panose="020E0602020502020306" pitchFamily="34" charset="0"/>
            </a:endParaRPr>
          </a:p>
          <a:p>
            <a:pPr algn="ctr"/>
            <a:endParaRPr lang="es-VE" sz="4000" dirty="0">
              <a:latin typeface="Berlin Sans FB" panose="020E0602020502020306" pitchFamily="34" charset="0"/>
            </a:endParaRPr>
          </a:p>
          <a:p>
            <a:pPr algn="ctr"/>
            <a:r>
              <a:rPr lang="es-VE" sz="3200" b="1" i="1" dirty="0">
                <a:solidFill>
                  <a:schemeClr val="tx1">
                    <a:lumMod val="75000"/>
                    <a:lumOff val="25000"/>
                  </a:schemeClr>
                </a:solidFill>
                <a:latin typeface="Myriad Pro" panose="020B0503030403020204" pitchFamily="34" charset="0"/>
              </a:rPr>
              <a:t>Un  inconverso llega a ser un creyente; un creyente llega a ser un discípulo y un discípulo llega a ser un discipulador</a:t>
            </a:r>
            <a:endParaRPr lang="es-VE" sz="3200" b="1" i="1" dirty="0">
              <a:solidFill>
                <a:schemeClr val="tx1">
                  <a:lumMod val="75000"/>
                  <a:lumOff val="25000"/>
                </a:schemeClr>
              </a:solidFill>
              <a:latin typeface="Myriad Pro" panose="020B0503030403020204" pitchFamily="34" charset="0"/>
            </a:endParaRPr>
          </a:p>
        </p:txBody>
      </p:sp>
    </p:spTree>
    <p:extLst>
      <p:ext uri="{BB962C8B-B14F-4D97-AF65-F5344CB8AC3E}">
        <p14:creationId xmlns:p14="http://schemas.microsoft.com/office/powerpoint/2010/main" val="149783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2276872"/>
            <a:ext cx="8640960" cy="2123658"/>
          </a:xfrm>
          <a:prstGeom prst="rect">
            <a:avLst/>
          </a:prstGeom>
        </p:spPr>
        <p:txBody>
          <a:bodyPr wrap="square">
            <a:spAutoFit/>
          </a:bodyPr>
          <a:lstStyle/>
          <a:p>
            <a:pPr algn="ctr"/>
            <a:r>
              <a:rPr lang="es-VE" sz="6600" dirty="0">
                <a:solidFill>
                  <a:schemeClr val="tx1">
                    <a:lumMod val="75000"/>
                    <a:lumOff val="25000"/>
                  </a:schemeClr>
                </a:solidFill>
                <a:latin typeface="Arial Black" panose="020B0A04020102020204" pitchFamily="34" charset="0"/>
              </a:rPr>
              <a:t>De Creyente a Discípulo</a:t>
            </a:r>
            <a:endParaRPr lang="es-VE" sz="3600" b="1" i="1" dirty="0">
              <a:solidFill>
                <a:schemeClr val="tx1">
                  <a:lumMod val="75000"/>
                  <a:lumOff val="25000"/>
                </a:schemeClr>
              </a:solidFill>
              <a:latin typeface="Myriad Pro" panose="020B0503030403020204" pitchFamily="34" charset="0"/>
            </a:endParaRPr>
          </a:p>
        </p:txBody>
      </p:sp>
    </p:spTree>
    <p:extLst>
      <p:ext uri="{BB962C8B-B14F-4D97-AF65-F5344CB8AC3E}">
        <p14:creationId xmlns:p14="http://schemas.microsoft.com/office/powerpoint/2010/main" val="1517536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340767"/>
            <a:ext cx="8640960" cy="3108543"/>
          </a:xfrm>
          <a:prstGeom prst="rect">
            <a:avLst/>
          </a:prstGeom>
        </p:spPr>
        <p:txBody>
          <a:bodyPr wrap="square">
            <a:spAutoFit/>
          </a:bodyPr>
          <a:lstStyle/>
          <a:p>
            <a:pPr algn="ctr"/>
            <a:r>
              <a:rPr lang="es-VE" sz="6000" dirty="0">
                <a:solidFill>
                  <a:schemeClr val="tx1">
                    <a:lumMod val="75000"/>
                    <a:lumOff val="25000"/>
                  </a:schemeClr>
                </a:solidFill>
                <a:latin typeface="Arial Black" panose="020B0A04020102020204" pitchFamily="34" charset="0"/>
              </a:rPr>
              <a:t>De Creyente a </a:t>
            </a:r>
            <a:r>
              <a:rPr lang="es-VE" sz="6000" dirty="0" smtClean="0">
                <a:solidFill>
                  <a:schemeClr val="tx1">
                    <a:lumMod val="75000"/>
                    <a:lumOff val="25000"/>
                  </a:schemeClr>
                </a:solidFill>
                <a:latin typeface="Arial Black" panose="020B0A04020102020204" pitchFamily="34" charset="0"/>
              </a:rPr>
              <a:t>Discípulo</a:t>
            </a:r>
          </a:p>
          <a:p>
            <a:pPr algn="ctr"/>
            <a:endParaRPr lang="es-VE" sz="4000" dirty="0">
              <a:latin typeface="Berlin Sans FB" panose="020E0602020502020306" pitchFamily="34" charset="0"/>
            </a:endParaRPr>
          </a:p>
          <a:p>
            <a:pPr marL="457200" indent="-457200" algn="ctr">
              <a:buFont typeface="Arial" panose="020B0604020202020204" pitchFamily="34" charset="0"/>
              <a:buChar char="•"/>
            </a:pPr>
            <a:r>
              <a:rPr lang="es-VE" sz="3600" b="1" i="1" dirty="0">
                <a:solidFill>
                  <a:schemeClr val="tx1">
                    <a:lumMod val="75000"/>
                    <a:lumOff val="25000"/>
                  </a:schemeClr>
                </a:solidFill>
                <a:latin typeface="Myriad Pro" panose="020B0503030403020204" pitchFamily="34" charset="0"/>
              </a:rPr>
              <a:t>Definición de mi identidad en Cristo</a:t>
            </a:r>
          </a:p>
        </p:txBody>
      </p:sp>
    </p:spTree>
    <p:extLst>
      <p:ext uri="{BB962C8B-B14F-4D97-AF65-F5344CB8AC3E}">
        <p14:creationId xmlns:p14="http://schemas.microsoft.com/office/powerpoint/2010/main" val="1758153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340767"/>
            <a:ext cx="8640960" cy="3108543"/>
          </a:xfrm>
          <a:prstGeom prst="rect">
            <a:avLst/>
          </a:prstGeom>
        </p:spPr>
        <p:txBody>
          <a:bodyPr wrap="square">
            <a:spAutoFit/>
          </a:bodyPr>
          <a:lstStyle/>
          <a:p>
            <a:pPr algn="ctr"/>
            <a:r>
              <a:rPr lang="es-VE" sz="6000" dirty="0">
                <a:solidFill>
                  <a:schemeClr val="tx1">
                    <a:lumMod val="75000"/>
                    <a:lumOff val="25000"/>
                  </a:schemeClr>
                </a:solidFill>
                <a:latin typeface="Arial Black" panose="020B0A04020102020204" pitchFamily="34" charset="0"/>
              </a:rPr>
              <a:t>De Creyente a </a:t>
            </a:r>
            <a:r>
              <a:rPr lang="es-VE" sz="6000" dirty="0" smtClean="0">
                <a:solidFill>
                  <a:schemeClr val="tx1">
                    <a:lumMod val="75000"/>
                    <a:lumOff val="25000"/>
                  </a:schemeClr>
                </a:solidFill>
                <a:latin typeface="Arial Black" panose="020B0A04020102020204" pitchFamily="34" charset="0"/>
              </a:rPr>
              <a:t>Discípulo</a:t>
            </a:r>
          </a:p>
          <a:p>
            <a:pPr algn="ctr"/>
            <a:endParaRPr lang="es-VE" sz="4000" dirty="0">
              <a:latin typeface="Berlin Sans FB" panose="020E0602020502020306" pitchFamily="34" charset="0"/>
            </a:endParaRPr>
          </a:p>
          <a:p>
            <a:pPr marL="457200" indent="-457200" algn="ctr">
              <a:buFont typeface="Arial" panose="020B0604020202020204" pitchFamily="34" charset="0"/>
              <a:buChar char="•"/>
            </a:pPr>
            <a:r>
              <a:rPr lang="es-VE" sz="3600" b="1" i="1" dirty="0">
                <a:solidFill>
                  <a:schemeClr val="tx1">
                    <a:lumMod val="75000"/>
                    <a:lumOff val="25000"/>
                  </a:schemeClr>
                </a:solidFill>
                <a:latin typeface="Myriad Pro" panose="020B0503030403020204" pitchFamily="34" charset="0"/>
              </a:rPr>
              <a:t>Formación del carácter Cristocéntrico</a:t>
            </a:r>
          </a:p>
        </p:txBody>
      </p:sp>
    </p:spTree>
    <p:extLst>
      <p:ext uri="{BB962C8B-B14F-4D97-AF65-F5344CB8AC3E}">
        <p14:creationId xmlns:p14="http://schemas.microsoft.com/office/powerpoint/2010/main" val="2783762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2276872"/>
            <a:ext cx="8640960" cy="2123658"/>
          </a:xfrm>
          <a:prstGeom prst="rect">
            <a:avLst/>
          </a:prstGeom>
        </p:spPr>
        <p:txBody>
          <a:bodyPr wrap="square">
            <a:spAutoFit/>
          </a:bodyPr>
          <a:lstStyle/>
          <a:p>
            <a:pPr algn="ctr"/>
            <a:r>
              <a:rPr lang="es-VE" sz="6600" dirty="0">
                <a:solidFill>
                  <a:schemeClr val="tx1">
                    <a:lumMod val="75000"/>
                    <a:lumOff val="25000"/>
                  </a:schemeClr>
                </a:solidFill>
                <a:latin typeface="Arial Black" panose="020B0A04020102020204" pitchFamily="34" charset="0"/>
              </a:rPr>
              <a:t>De Discípulo a Discipulador</a:t>
            </a:r>
            <a:endParaRPr lang="es-VE" sz="3600" b="1" i="1" dirty="0">
              <a:solidFill>
                <a:schemeClr val="tx1">
                  <a:lumMod val="75000"/>
                  <a:lumOff val="25000"/>
                </a:schemeClr>
              </a:solidFill>
              <a:latin typeface="Myriad Pro" panose="020B0503030403020204" pitchFamily="34" charset="0"/>
            </a:endParaRPr>
          </a:p>
        </p:txBody>
      </p:sp>
    </p:spTree>
    <p:extLst>
      <p:ext uri="{BB962C8B-B14F-4D97-AF65-F5344CB8AC3E}">
        <p14:creationId xmlns:p14="http://schemas.microsoft.com/office/powerpoint/2010/main" val="3122031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340767"/>
            <a:ext cx="8640960" cy="3108543"/>
          </a:xfrm>
          <a:prstGeom prst="rect">
            <a:avLst/>
          </a:prstGeom>
        </p:spPr>
        <p:txBody>
          <a:bodyPr wrap="square">
            <a:spAutoFit/>
          </a:bodyPr>
          <a:lstStyle/>
          <a:p>
            <a:pPr algn="ctr"/>
            <a:r>
              <a:rPr lang="es-VE" sz="6000" dirty="0">
                <a:solidFill>
                  <a:schemeClr val="tx1">
                    <a:lumMod val="75000"/>
                    <a:lumOff val="25000"/>
                  </a:schemeClr>
                </a:solidFill>
                <a:latin typeface="Arial Black" panose="020B0A04020102020204" pitchFamily="34" charset="0"/>
              </a:rPr>
              <a:t>De Discípulo a </a:t>
            </a:r>
            <a:r>
              <a:rPr lang="es-VE" sz="6000" dirty="0" smtClean="0">
                <a:solidFill>
                  <a:schemeClr val="tx1">
                    <a:lumMod val="75000"/>
                    <a:lumOff val="25000"/>
                  </a:schemeClr>
                </a:solidFill>
                <a:latin typeface="Arial Black" panose="020B0A04020102020204" pitchFamily="34" charset="0"/>
              </a:rPr>
              <a:t>Discipulador</a:t>
            </a:r>
          </a:p>
          <a:p>
            <a:pPr algn="ctr"/>
            <a:endParaRPr lang="es-VE" sz="4000" dirty="0">
              <a:latin typeface="Berlin Sans FB" panose="020E0602020502020306" pitchFamily="34" charset="0"/>
            </a:endParaRPr>
          </a:p>
          <a:p>
            <a:pPr marL="457200" indent="-457200" algn="ctr">
              <a:buFont typeface="Arial" panose="020B0604020202020204" pitchFamily="34" charset="0"/>
              <a:buChar char="•"/>
            </a:pPr>
            <a:r>
              <a:rPr lang="es-VE" sz="3600" b="1" i="1" dirty="0">
                <a:solidFill>
                  <a:schemeClr val="tx1">
                    <a:lumMod val="75000"/>
                    <a:lumOff val="25000"/>
                  </a:schemeClr>
                </a:solidFill>
                <a:latin typeface="Myriad Pro" panose="020B0503030403020204" pitchFamily="34" charset="0"/>
              </a:rPr>
              <a:t>Convicción del llamado de Dios</a:t>
            </a:r>
          </a:p>
        </p:txBody>
      </p:sp>
    </p:spTree>
    <p:extLst>
      <p:ext uri="{BB962C8B-B14F-4D97-AF65-F5344CB8AC3E}">
        <p14:creationId xmlns:p14="http://schemas.microsoft.com/office/powerpoint/2010/main" val="2636015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1340767"/>
            <a:ext cx="8640960" cy="3108543"/>
          </a:xfrm>
          <a:prstGeom prst="rect">
            <a:avLst/>
          </a:prstGeom>
        </p:spPr>
        <p:txBody>
          <a:bodyPr wrap="square">
            <a:spAutoFit/>
          </a:bodyPr>
          <a:lstStyle/>
          <a:p>
            <a:pPr algn="ctr"/>
            <a:r>
              <a:rPr lang="es-VE" sz="6000" dirty="0">
                <a:solidFill>
                  <a:schemeClr val="tx1">
                    <a:lumMod val="75000"/>
                    <a:lumOff val="25000"/>
                  </a:schemeClr>
                </a:solidFill>
                <a:latin typeface="Arial Black" panose="020B0A04020102020204" pitchFamily="34" charset="0"/>
              </a:rPr>
              <a:t>De Discípulo a </a:t>
            </a:r>
            <a:r>
              <a:rPr lang="es-VE" sz="6000" dirty="0" smtClean="0">
                <a:solidFill>
                  <a:schemeClr val="tx1">
                    <a:lumMod val="75000"/>
                    <a:lumOff val="25000"/>
                  </a:schemeClr>
                </a:solidFill>
                <a:latin typeface="Arial Black" panose="020B0A04020102020204" pitchFamily="34" charset="0"/>
              </a:rPr>
              <a:t>Discipulador</a:t>
            </a:r>
          </a:p>
          <a:p>
            <a:pPr algn="ctr"/>
            <a:endParaRPr lang="es-VE" sz="4000" dirty="0">
              <a:latin typeface="Berlin Sans FB" panose="020E0602020502020306" pitchFamily="34" charset="0"/>
            </a:endParaRPr>
          </a:p>
          <a:p>
            <a:pPr marL="457200" indent="-457200" algn="ctr">
              <a:buFont typeface="Arial" panose="020B0604020202020204" pitchFamily="34" charset="0"/>
              <a:buChar char="•"/>
            </a:pPr>
            <a:r>
              <a:rPr lang="es-VE" sz="3600" b="1" i="1" dirty="0">
                <a:solidFill>
                  <a:schemeClr val="tx1">
                    <a:lumMod val="75000"/>
                    <a:lumOff val="25000"/>
                  </a:schemeClr>
                </a:solidFill>
                <a:latin typeface="Myriad Pro" panose="020B0503030403020204" pitchFamily="34" charset="0"/>
              </a:rPr>
              <a:t>Preparados para discipular</a:t>
            </a:r>
          </a:p>
        </p:txBody>
      </p:sp>
    </p:spTree>
    <p:extLst>
      <p:ext uri="{BB962C8B-B14F-4D97-AF65-F5344CB8AC3E}">
        <p14:creationId xmlns:p14="http://schemas.microsoft.com/office/powerpoint/2010/main" val="227091838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199</TotalTime>
  <Words>100</Words>
  <Application>Microsoft Office PowerPoint</Application>
  <PresentationFormat>Presentación en pantalla (4:3)</PresentationFormat>
  <Paragraphs>30</Paragraphs>
  <Slides>15</Slides>
  <Notes>2</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 Eleazar</dc:creator>
  <cp:lastModifiedBy>Y. Eleazar</cp:lastModifiedBy>
  <cp:revision>21</cp:revision>
  <dcterms:created xsi:type="dcterms:W3CDTF">2016-11-30T18:01:03Z</dcterms:created>
  <dcterms:modified xsi:type="dcterms:W3CDTF">2017-06-10T13:25:58Z</dcterms:modified>
</cp:coreProperties>
</file>