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Myriad Pro" panose="020B0503030403020204" pitchFamily="34" charset="0"/>
      <p:regular r:id="rId22"/>
      <p:bold r:id="rId23"/>
      <p:italic r:id="rId24"/>
      <p:boldItalic r:id="rId25"/>
    </p:embeddedFont>
    <p:embeddedFont>
      <p:font typeface="Berlin Sans FB" panose="020E0602020502020306" pitchFamily="34" charset="0"/>
      <p:regular r:id="rId26"/>
      <p:bold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80729-17DB-4159-A04D-0BA80CE274BB}" type="datetimeFigureOut">
              <a:rPr lang="es-VE" smtClean="0"/>
              <a:t>04/06/2017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8BB36-5602-482C-A2D4-B50ADB8E5B3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5144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BB36-5602-482C-A2D4-B50ADB8E5B3B}" type="slidenum">
              <a:rPr lang="es-VE" smtClean="0"/>
              <a:t>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07447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BB36-5602-482C-A2D4-B50ADB8E5B3B}" type="slidenum">
              <a:rPr lang="es-VE" smtClean="0"/>
              <a:t>14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34391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BB36-5602-482C-A2D4-B50ADB8E5B3B}" type="slidenum">
              <a:rPr lang="es-VE" smtClean="0"/>
              <a:t>15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37064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BB36-5602-482C-A2D4-B50ADB8E5B3B}" type="slidenum">
              <a:rPr lang="es-VE" smtClean="0"/>
              <a:t>16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82220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BB36-5602-482C-A2D4-B50ADB8E5B3B}" type="slidenum">
              <a:rPr lang="es-VE" smtClean="0"/>
              <a:t>17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7375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BB36-5602-482C-A2D4-B50ADB8E5B3B}" type="slidenum">
              <a:rPr lang="es-VE" smtClean="0"/>
              <a:t>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204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BB36-5602-482C-A2D4-B50ADB8E5B3B}" type="slidenum">
              <a:rPr lang="es-VE" smtClean="0"/>
              <a:t>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9190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BB36-5602-482C-A2D4-B50ADB8E5B3B}" type="slidenum">
              <a:rPr lang="es-VE" smtClean="0"/>
              <a:t>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4980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BB36-5602-482C-A2D4-B50ADB8E5B3B}" type="slidenum">
              <a:rPr lang="es-VE" smtClean="0"/>
              <a:t>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1528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BB36-5602-482C-A2D4-B50ADB8E5B3B}" type="slidenum">
              <a:rPr lang="es-VE" smtClean="0"/>
              <a:t>10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9456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BB36-5602-482C-A2D4-B50ADB8E5B3B}" type="slidenum">
              <a:rPr lang="es-VE" smtClean="0"/>
              <a:t>11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7128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BB36-5602-482C-A2D4-B50ADB8E5B3B}" type="slidenum">
              <a:rPr lang="es-VE" smtClean="0"/>
              <a:t>12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46817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8BB36-5602-482C-A2D4-B50ADB8E5B3B}" type="slidenum">
              <a:rPr lang="es-VE" smtClean="0"/>
              <a:t>13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4286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9C24-3ADC-4796-A298-F2C60B48A1E9}" type="datetimeFigureOut">
              <a:rPr lang="es-VE" smtClean="0"/>
              <a:t>04/06/2017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7DD-1D6B-4BE8-8046-E8132AFFC50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0835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9C24-3ADC-4796-A298-F2C60B48A1E9}" type="datetimeFigureOut">
              <a:rPr lang="es-VE" smtClean="0"/>
              <a:t>04/06/2017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7DD-1D6B-4BE8-8046-E8132AFFC50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7572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9C24-3ADC-4796-A298-F2C60B48A1E9}" type="datetimeFigureOut">
              <a:rPr lang="es-VE" smtClean="0"/>
              <a:t>04/06/2017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7DD-1D6B-4BE8-8046-E8132AFFC50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0243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9C24-3ADC-4796-A298-F2C60B48A1E9}" type="datetimeFigureOut">
              <a:rPr lang="es-VE" smtClean="0"/>
              <a:t>04/06/2017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7DD-1D6B-4BE8-8046-E8132AFFC50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4373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9C24-3ADC-4796-A298-F2C60B48A1E9}" type="datetimeFigureOut">
              <a:rPr lang="es-VE" smtClean="0"/>
              <a:t>04/06/2017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7DD-1D6B-4BE8-8046-E8132AFFC50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3909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9C24-3ADC-4796-A298-F2C60B48A1E9}" type="datetimeFigureOut">
              <a:rPr lang="es-VE" smtClean="0"/>
              <a:t>04/06/2017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7DD-1D6B-4BE8-8046-E8132AFFC50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3362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9C24-3ADC-4796-A298-F2C60B48A1E9}" type="datetimeFigureOut">
              <a:rPr lang="es-VE" smtClean="0"/>
              <a:t>04/06/2017</a:t>
            </a:fld>
            <a:endParaRPr lang="es-V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7DD-1D6B-4BE8-8046-E8132AFFC50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816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9C24-3ADC-4796-A298-F2C60B48A1E9}" type="datetimeFigureOut">
              <a:rPr lang="es-VE" smtClean="0"/>
              <a:t>04/06/2017</a:t>
            </a:fld>
            <a:endParaRPr lang="es-V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7DD-1D6B-4BE8-8046-E8132AFFC50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6502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9C24-3ADC-4796-A298-F2C60B48A1E9}" type="datetimeFigureOut">
              <a:rPr lang="es-VE" smtClean="0"/>
              <a:t>04/06/2017</a:t>
            </a:fld>
            <a:endParaRPr lang="es-V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7DD-1D6B-4BE8-8046-E8132AFFC50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449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9C24-3ADC-4796-A298-F2C60B48A1E9}" type="datetimeFigureOut">
              <a:rPr lang="es-VE" smtClean="0"/>
              <a:t>04/06/2017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7DD-1D6B-4BE8-8046-E8132AFFC50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6643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9C24-3ADC-4796-A298-F2C60B48A1E9}" type="datetimeFigureOut">
              <a:rPr lang="es-VE" smtClean="0"/>
              <a:t>04/06/2017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27DD-1D6B-4BE8-8046-E8132AFFC50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3543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F9C24-3ADC-4796-A298-F2C60B48A1E9}" type="datetimeFigureOut">
              <a:rPr lang="es-VE" smtClean="0"/>
              <a:t>04/06/2017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F27DD-1D6B-4BE8-8046-E8132AFFC50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5539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8153925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VE" sz="4400" dirty="0">
                <a:solidFill>
                  <a:srgbClr val="00B050"/>
                </a:solidFill>
                <a:latin typeface="Arial Black" panose="020B0A04020102020204" pitchFamily="34" charset="0"/>
              </a:rPr>
              <a:t>Iglesia Discipuladora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916832"/>
            <a:ext cx="84969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VE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LA GRAN COMISIÓN ES PARA TODA LA IGLESIA</a:t>
            </a:r>
          </a:p>
          <a:p>
            <a:pPr algn="ctr"/>
            <a:r>
              <a:rPr lang="es-VE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latin typeface="Myriad Pro" panose="020B0503030403020204" pitchFamily="34" charset="0"/>
              </a:rPr>
              <a:t> ”Lo que has oído de mí ante muchos testigos, encárgaselo a hombres fieles que sean idóneos para enseñar también a otros” (2 Timoteo 2:2).</a:t>
            </a:r>
          </a:p>
        </p:txBody>
      </p:sp>
    </p:spTree>
    <p:extLst>
      <p:ext uri="{BB962C8B-B14F-4D97-AF65-F5344CB8AC3E}">
        <p14:creationId xmlns:p14="http://schemas.microsoft.com/office/powerpoint/2010/main" val="41220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VE" sz="4400" dirty="0">
                <a:solidFill>
                  <a:srgbClr val="00B050"/>
                </a:solidFill>
                <a:latin typeface="Arial Black" panose="020B0A04020102020204" pitchFamily="34" charset="0"/>
              </a:rPr>
              <a:t>Iglesia Discipuladora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916832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VE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LA GRAN COMISIÓN ES PARA TODA LA IGLESIA</a:t>
            </a:r>
          </a:p>
          <a:p>
            <a:pPr algn="ctr"/>
            <a:r>
              <a:rPr lang="es-VE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latin typeface="Myriad Pro" panose="020B0503030403020204" pitchFamily="34" charset="0"/>
              </a:rPr>
              <a:t> “Pero cuando venga sobre ustedes el Espíritu Santo recibirán poder, y serán mis testigos en Jerusalén, en Judea, en Samaria, y hasta lo último de la tierra”</a:t>
            </a:r>
          </a:p>
          <a:p>
            <a:pPr algn="ctr"/>
            <a:r>
              <a:rPr lang="es-VE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latin typeface="Myriad Pro" panose="020B0503030403020204" pitchFamily="34" charset="0"/>
              </a:rPr>
              <a:t>(Hechos 1:8).</a:t>
            </a:r>
          </a:p>
        </p:txBody>
      </p:sp>
    </p:spTree>
    <p:extLst>
      <p:ext uri="{BB962C8B-B14F-4D97-AF65-F5344CB8AC3E}">
        <p14:creationId xmlns:p14="http://schemas.microsoft.com/office/powerpoint/2010/main" val="422962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VE" sz="4400" dirty="0">
                <a:solidFill>
                  <a:srgbClr val="00B050"/>
                </a:solidFill>
                <a:latin typeface="Arial Black" panose="020B0A04020102020204" pitchFamily="34" charset="0"/>
              </a:rPr>
              <a:t>Iglesia Discipuladora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916832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Porcentaje de discipuladores en la iglesia local</a:t>
            </a:r>
          </a:p>
        </p:txBody>
      </p:sp>
      <p:sp>
        <p:nvSpPr>
          <p:cNvPr id="5" name="3 Rectángulo"/>
          <p:cNvSpPr/>
          <p:nvPr/>
        </p:nvSpPr>
        <p:spPr>
          <a:xfrm>
            <a:off x="323528" y="2514376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6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¿10%?</a:t>
            </a:r>
          </a:p>
          <a:p>
            <a:pPr algn="ctr"/>
            <a:r>
              <a:rPr lang="es-VE" sz="6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¿30%?</a:t>
            </a:r>
          </a:p>
          <a:p>
            <a:pPr algn="ctr"/>
            <a:r>
              <a:rPr lang="es-VE" sz="6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¿50%?</a:t>
            </a:r>
          </a:p>
          <a:p>
            <a:pPr algn="ctr"/>
            <a:endParaRPr lang="es-VE" sz="66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9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VE" sz="4400" dirty="0">
                <a:solidFill>
                  <a:srgbClr val="00B050"/>
                </a:solidFill>
                <a:latin typeface="Arial Black" panose="020B0A04020102020204" pitchFamily="34" charset="0"/>
              </a:rPr>
              <a:t>Iglesia Discipuladora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91683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VE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LA GRAN COMISIÓN ES PARA TODA LA IGLESIA</a:t>
            </a:r>
          </a:p>
          <a:p>
            <a:pPr algn="ctr"/>
            <a:r>
              <a:rPr lang="es-VE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latin typeface="Myriad Pro" panose="020B0503030403020204" pitchFamily="34" charset="0"/>
              </a:rPr>
              <a:t>“…Estaré con ustedes todos los días hasta el fin del mundo” Mateo 28:20</a:t>
            </a:r>
          </a:p>
        </p:txBody>
      </p:sp>
    </p:spTree>
    <p:extLst>
      <p:ext uri="{BB962C8B-B14F-4D97-AF65-F5344CB8AC3E}">
        <p14:creationId xmlns:p14="http://schemas.microsoft.com/office/powerpoint/2010/main" val="2263916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VE" sz="4400" dirty="0">
                <a:solidFill>
                  <a:srgbClr val="00B050"/>
                </a:solidFill>
                <a:latin typeface="Arial Black" panose="020B0A04020102020204" pitchFamily="34" charset="0"/>
              </a:rPr>
              <a:t>Iglesia Discipuladora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916832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VE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Excusas para no discipular a otros</a:t>
            </a:r>
          </a:p>
          <a:p>
            <a:pPr algn="ctr"/>
            <a:r>
              <a:rPr lang="es-V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Los Pastores no están convencidos que el llamado a discipular es para todos</a:t>
            </a:r>
            <a:endParaRPr lang="es-VE" sz="28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00FF00"/>
              </a:highligh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7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VE" sz="4400" dirty="0">
                <a:solidFill>
                  <a:srgbClr val="00B050"/>
                </a:solidFill>
                <a:latin typeface="Arial Black" panose="020B0A04020102020204" pitchFamily="34" charset="0"/>
              </a:rPr>
              <a:t>Iglesia Discipuladora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916832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VE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Excusas para no discipular a otros</a:t>
            </a:r>
          </a:p>
          <a:p>
            <a:pPr algn="ctr"/>
            <a:r>
              <a:rPr lang="es-V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Los Pastores se conforman con tener un equipo de Discipulado</a:t>
            </a:r>
            <a:endParaRPr lang="es-VE" sz="28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00FF00"/>
              </a:highligh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0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VE" sz="4400" dirty="0">
                <a:solidFill>
                  <a:srgbClr val="00B050"/>
                </a:solidFill>
                <a:latin typeface="Arial Black" panose="020B0A04020102020204" pitchFamily="34" charset="0"/>
              </a:rPr>
              <a:t>Iglesia Discipuladora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916832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VE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Excusas para no discipular a otros</a:t>
            </a:r>
          </a:p>
          <a:p>
            <a:pPr algn="ctr"/>
            <a:r>
              <a:rPr lang="es-V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Los creyentes no tienen tiempo para discipular</a:t>
            </a:r>
          </a:p>
        </p:txBody>
      </p:sp>
    </p:spTree>
    <p:extLst>
      <p:ext uri="{BB962C8B-B14F-4D97-AF65-F5344CB8AC3E}">
        <p14:creationId xmlns:p14="http://schemas.microsoft.com/office/powerpoint/2010/main" val="334950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0075" t="9401" r="20863" b="7063"/>
          <a:stretch/>
        </p:blipFill>
        <p:spPr>
          <a:xfrm>
            <a:off x="1926000" y="1196754"/>
            <a:ext cx="5292000" cy="421027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23528" y="443711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600" b="1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Myriad Pro" panose="020B0503030403020204" pitchFamily="34" charset="0"/>
              </a:rPr>
              <a:t>¡Descarga las Diapositivas!</a:t>
            </a:r>
          </a:p>
          <a:p>
            <a:pPr algn="ctr"/>
            <a:r>
              <a:rPr lang="es-VE" sz="3600" b="1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Myriad Pro" panose="020B0503030403020204" pitchFamily="34" charset="0"/>
              </a:rPr>
              <a:t>www.discipulaccion.com.ve</a:t>
            </a:r>
            <a:endParaRPr lang="es-VE" sz="3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58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8153925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8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1155516"/>
            <a:ext cx="763284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Nuestra Visión: </a:t>
            </a:r>
          </a:p>
          <a:p>
            <a:pPr algn="ctr"/>
            <a:endParaRPr lang="es-VE" sz="4800" dirty="0">
              <a:effectLst/>
              <a:latin typeface="Berlin Sans FB" panose="020E0602020502020306" pitchFamily="34" charset="0"/>
              <a:ea typeface="Calibri"/>
            </a:endParaRPr>
          </a:p>
          <a:p>
            <a:pPr algn="ctr"/>
            <a:r>
              <a:rPr lang="es-VE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  <a:ea typeface="Calibri"/>
              </a:rPr>
              <a:t>Toda la Iglesia </a:t>
            </a:r>
          </a:p>
          <a:p>
            <a:pPr algn="ctr"/>
            <a:r>
              <a:rPr lang="es-VE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/>
              </a:rPr>
              <a:t>D</a:t>
            </a:r>
            <a:r>
              <a:rPr lang="es-VE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  <a:ea typeface="Calibri"/>
              </a:rPr>
              <a:t>iscipulando </a:t>
            </a:r>
          </a:p>
          <a:p>
            <a:pPr algn="ctr"/>
            <a:r>
              <a:rPr lang="es-VE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  <a:ea typeface="Calibri"/>
              </a:rPr>
              <a:t>a </a:t>
            </a:r>
            <a:r>
              <a:rPr lang="es-VE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Calibri"/>
              </a:rPr>
              <a:t>T</a:t>
            </a:r>
            <a:r>
              <a:rPr lang="es-VE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  <a:ea typeface="Calibri"/>
              </a:rPr>
              <a:t>odos los Creyentes</a:t>
            </a:r>
            <a:endParaRPr lang="es-VE" sz="4800" b="1" i="1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4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141288"/>
            <a:ext cx="864096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Nuestra Misión: </a:t>
            </a:r>
          </a:p>
          <a:p>
            <a:pPr algn="ctr"/>
            <a:r>
              <a:rPr lang="es-VE" sz="4000" dirty="0">
                <a:latin typeface="Berlin Sans FB" panose="020E0602020502020306" pitchFamily="34" charset="0"/>
              </a:rPr>
              <a:t> </a:t>
            </a:r>
          </a:p>
          <a:p>
            <a:pPr algn="just"/>
            <a:r>
              <a:rPr lang="es-VE" sz="35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Discipulacción existe para ayudar a la iglesias locales a desarrollar un movimiento de discipulado donde los creyentes se conviertan en discípulos y los discípulos se conviertan en discipuladores. </a:t>
            </a:r>
          </a:p>
        </p:txBody>
      </p:sp>
    </p:spTree>
    <p:extLst>
      <p:ext uri="{BB962C8B-B14F-4D97-AF65-F5344CB8AC3E}">
        <p14:creationId xmlns:p14="http://schemas.microsoft.com/office/powerpoint/2010/main" val="14978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412776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Establecemos  alianzas estratégicas con iglesias, denominaciones, seminarios, agencias misioneras y otros ministerios para realizar conferencias, entrenamientos, asesorías y proporcionar recursos bíblicos para el cumplimiento de la gran comisión.</a:t>
            </a:r>
          </a:p>
        </p:txBody>
      </p:sp>
    </p:spTree>
    <p:extLst>
      <p:ext uri="{BB962C8B-B14F-4D97-AF65-F5344CB8AC3E}">
        <p14:creationId xmlns:p14="http://schemas.microsoft.com/office/powerpoint/2010/main" val="14978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VE" sz="4400" dirty="0">
                <a:solidFill>
                  <a:srgbClr val="00B050"/>
                </a:solidFill>
                <a:latin typeface="Arial Black" panose="020B0A04020102020204" pitchFamily="34" charset="0"/>
              </a:rPr>
              <a:t>Iglesia Discipuladora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55576" y="2060848"/>
            <a:ext cx="76328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¿Qué es el Discipulado?</a:t>
            </a:r>
          </a:p>
          <a:p>
            <a:pPr algn="just"/>
            <a:r>
              <a:rPr lang="es-V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Discipulado cristiano es un proceso de formación y transformación espiritual en el que el inconverso llega a ser creyente, luego un discípulo y al final un discipulador</a:t>
            </a:r>
          </a:p>
        </p:txBody>
      </p:sp>
    </p:spTree>
    <p:extLst>
      <p:ext uri="{BB962C8B-B14F-4D97-AF65-F5344CB8AC3E}">
        <p14:creationId xmlns:p14="http://schemas.microsoft.com/office/powerpoint/2010/main" val="14978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VE" sz="4400" dirty="0">
                <a:solidFill>
                  <a:srgbClr val="00B050"/>
                </a:solidFill>
                <a:latin typeface="Arial Black" panose="020B0A04020102020204" pitchFamily="34" charset="0"/>
              </a:rPr>
              <a:t>Iglesia Discipuladora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55576" y="2060848"/>
            <a:ext cx="76328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¿Qué  es  ser un Discípulo?</a:t>
            </a:r>
          </a:p>
          <a:p>
            <a:pPr algn="just"/>
            <a:r>
              <a:rPr lang="es-V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Un discípulo es una persona que aprende, que está siguiendo a Jesucristo, y cuya vida está marcada por la obediencia, amor y una vida fructífera.</a:t>
            </a:r>
          </a:p>
        </p:txBody>
      </p:sp>
    </p:spTree>
    <p:extLst>
      <p:ext uri="{BB962C8B-B14F-4D97-AF65-F5344CB8AC3E}">
        <p14:creationId xmlns:p14="http://schemas.microsoft.com/office/powerpoint/2010/main" val="89712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VE" sz="4400" dirty="0">
                <a:solidFill>
                  <a:srgbClr val="00B050"/>
                </a:solidFill>
                <a:latin typeface="Arial Black" panose="020B0A04020102020204" pitchFamily="34" charset="0"/>
              </a:rPr>
              <a:t>Iglesia Discipuladora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55576" y="1988840"/>
            <a:ext cx="76328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¿Qué es  ser un Discipulador? </a:t>
            </a:r>
          </a:p>
          <a:p>
            <a:pPr algn="ctr"/>
            <a:r>
              <a:rPr lang="es-V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Es la persona que establece una relación con otros creyentes cuya intención es caminar con ellos para animarlos, equiparlos y retarlos en amor a crecer hacia la madurez en Cristo. Esto incluye preparar al discípulo a enseñar a otros.</a:t>
            </a:r>
          </a:p>
        </p:txBody>
      </p:sp>
    </p:spTree>
    <p:extLst>
      <p:ext uri="{BB962C8B-B14F-4D97-AF65-F5344CB8AC3E}">
        <p14:creationId xmlns:p14="http://schemas.microsoft.com/office/powerpoint/2010/main" val="389394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VE" sz="4400" dirty="0">
                <a:solidFill>
                  <a:srgbClr val="00B050"/>
                </a:solidFill>
                <a:latin typeface="Arial Black" panose="020B0A04020102020204" pitchFamily="34" charset="0"/>
              </a:rPr>
              <a:t>Iglesia Discipuladora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916832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¿En qué áreas de nuestra Vida nos ayuda? </a:t>
            </a:r>
          </a:p>
          <a:p>
            <a:pPr algn="ctr"/>
            <a:r>
              <a:rPr lang="es-V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Nos ayuda a ser creyentes estables espiritualmente, a desarrollar un carácter centrado en Cristo, a entender el llamado de Dios para nuestras vidas y a prepararnos para enseñar a otros. </a:t>
            </a:r>
          </a:p>
          <a:p>
            <a:pPr algn="ctr"/>
            <a:r>
              <a:rPr lang="es-V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En otras palabras nos ayuda en todas las áreas de nuestra vida.</a:t>
            </a:r>
          </a:p>
        </p:txBody>
      </p:sp>
    </p:spTree>
    <p:extLst>
      <p:ext uri="{BB962C8B-B14F-4D97-AF65-F5344CB8AC3E}">
        <p14:creationId xmlns:p14="http://schemas.microsoft.com/office/powerpoint/2010/main" val="249584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VE" sz="4400" dirty="0">
                <a:solidFill>
                  <a:srgbClr val="00B050"/>
                </a:solidFill>
                <a:latin typeface="Arial Black" panose="020B0A04020102020204" pitchFamily="34" charset="0"/>
              </a:rPr>
              <a:t>Iglesia Discipuladora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916832"/>
            <a:ext cx="84969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VE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LA GRAN COMISIÓN ES PARA TODA LA IGLESIA</a:t>
            </a:r>
          </a:p>
          <a:p>
            <a:pPr algn="ctr"/>
            <a:r>
              <a:rPr lang="es-VE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latin typeface="Myriad Pro" panose="020B0503030403020204" pitchFamily="34" charset="0"/>
              </a:rPr>
              <a:t>“Por tanto, vayan y hagan discípulos en todas las naciones, y bautícenlos en el nombre del Padre, y del Hijo, y del Espíritu Santo. 20 Enséñenles a cumplir todas las cosas que les he mandado. Y yo estaré con ustedes todos los días, hasta el fin del mundo” (Mateo 28:19-20).</a:t>
            </a:r>
          </a:p>
        </p:txBody>
      </p:sp>
    </p:spTree>
    <p:extLst>
      <p:ext uri="{BB962C8B-B14F-4D97-AF65-F5344CB8AC3E}">
        <p14:creationId xmlns:p14="http://schemas.microsoft.com/office/powerpoint/2010/main" val="3103514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482</Words>
  <Application>Microsoft Office PowerPoint</Application>
  <PresentationFormat>Presentación en pantalla (4:3)</PresentationFormat>
  <Paragraphs>64</Paragraphs>
  <Slides>18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 Black</vt:lpstr>
      <vt:lpstr>Arial</vt:lpstr>
      <vt:lpstr>Myriad Pro</vt:lpstr>
      <vt:lpstr>Berlin Sans FB</vt:lpstr>
      <vt:lpstr>Calibri Light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Iglesia Discipuladora</vt:lpstr>
      <vt:lpstr>Iglesia Discipuladora</vt:lpstr>
      <vt:lpstr>Iglesia Discipuladora</vt:lpstr>
      <vt:lpstr>Iglesia Discipuladora</vt:lpstr>
      <vt:lpstr>Iglesia Discipuladora</vt:lpstr>
      <vt:lpstr>Iglesia Discipuladora</vt:lpstr>
      <vt:lpstr>Iglesia Discipuladora</vt:lpstr>
      <vt:lpstr>Iglesia Discipuladora</vt:lpstr>
      <vt:lpstr>Iglesia Discipuladora</vt:lpstr>
      <vt:lpstr>Iglesia Discipuladora</vt:lpstr>
      <vt:lpstr>Iglesia Discipuladora</vt:lpstr>
      <vt:lpstr>Iglesia Discipuladora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Y. Eleazar</dc:creator>
  <cp:lastModifiedBy>Taton</cp:lastModifiedBy>
  <cp:revision>18</cp:revision>
  <dcterms:created xsi:type="dcterms:W3CDTF">2016-11-30T18:01:03Z</dcterms:created>
  <dcterms:modified xsi:type="dcterms:W3CDTF">2017-06-05T01:59:47Z</dcterms:modified>
</cp:coreProperties>
</file>